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09" r:id="rId2"/>
    <p:sldId id="310" r:id="rId3"/>
    <p:sldId id="308" r:id="rId4"/>
    <p:sldId id="298" r:id="rId5"/>
    <p:sldId id="257" r:id="rId6"/>
    <p:sldId id="296" r:id="rId7"/>
    <p:sldId id="322" r:id="rId8"/>
    <p:sldId id="280" r:id="rId9"/>
    <p:sldId id="284" r:id="rId10"/>
    <p:sldId id="285" r:id="rId11"/>
    <p:sldId id="287" r:id="rId12"/>
    <p:sldId id="288" r:id="rId13"/>
    <p:sldId id="291" r:id="rId14"/>
    <p:sldId id="313" r:id="rId15"/>
    <p:sldId id="302" r:id="rId16"/>
    <p:sldId id="303" r:id="rId17"/>
    <p:sldId id="304" r:id="rId18"/>
    <p:sldId id="305" r:id="rId19"/>
    <p:sldId id="306" r:id="rId20"/>
    <p:sldId id="31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70823" autoAdjust="0"/>
  </p:normalViewPr>
  <p:slideViewPr>
    <p:cSldViewPr snapToGrid="0">
      <p:cViewPr varScale="1">
        <p:scale>
          <a:sx n="78" d="100"/>
          <a:sy n="78" d="100"/>
        </p:scale>
        <p:origin x="1794"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ldkamp, Emily" userId="c003ad81-0b25-4453-b48a-995fdedae507" providerId="ADAL" clId="{9C5859FF-FC28-4CD9-AE8F-6C963987B961}"/>
    <pc:docChg chg="undo custSel addSld delSld modSld sldOrd">
      <pc:chgData name="Veldkamp, Emily" userId="c003ad81-0b25-4453-b48a-995fdedae507" providerId="ADAL" clId="{9C5859FF-FC28-4CD9-AE8F-6C963987B961}" dt="2024-09-10T20:13:05.614" v="4724" actId="20577"/>
      <pc:docMkLst>
        <pc:docMk/>
      </pc:docMkLst>
      <pc:sldChg chg="modSp mod modNotesTx">
        <pc:chgData name="Veldkamp, Emily" userId="c003ad81-0b25-4453-b48a-995fdedae507" providerId="ADAL" clId="{9C5859FF-FC28-4CD9-AE8F-6C963987B961}" dt="2024-09-08T22:49:21.500" v="1205" actId="20577"/>
        <pc:sldMkLst>
          <pc:docMk/>
          <pc:sldMk cId="2529646012" sldId="280"/>
        </pc:sldMkLst>
        <pc:graphicFrameChg chg="mod modGraphic">
          <ac:chgData name="Veldkamp, Emily" userId="c003ad81-0b25-4453-b48a-995fdedae507" providerId="ADAL" clId="{9C5859FF-FC28-4CD9-AE8F-6C963987B961}" dt="2024-09-08T22:26:01.350" v="1090" actId="20577"/>
          <ac:graphicFrameMkLst>
            <pc:docMk/>
            <pc:sldMk cId="2529646012" sldId="280"/>
            <ac:graphicFrameMk id="7" creationId="{7B4F220C-0E62-F941-E8E2-785D636EB9CD}"/>
          </ac:graphicFrameMkLst>
        </pc:graphicFrameChg>
      </pc:sldChg>
      <pc:sldChg chg="del">
        <pc:chgData name="Veldkamp, Emily" userId="c003ad81-0b25-4453-b48a-995fdedae507" providerId="ADAL" clId="{9C5859FF-FC28-4CD9-AE8F-6C963987B961}" dt="2024-09-08T22:21:32.394" v="738" actId="2696"/>
        <pc:sldMkLst>
          <pc:docMk/>
          <pc:sldMk cId="1382757939" sldId="282"/>
        </pc:sldMkLst>
      </pc:sldChg>
      <pc:sldChg chg="del">
        <pc:chgData name="Veldkamp, Emily" userId="c003ad81-0b25-4453-b48a-995fdedae507" providerId="ADAL" clId="{9C5859FF-FC28-4CD9-AE8F-6C963987B961}" dt="2024-09-08T22:26:08.527" v="1093" actId="2696"/>
        <pc:sldMkLst>
          <pc:docMk/>
          <pc:sldMk cId="2788459044" sldId="283"/>
        </pc:sldMkLst>
      </pc:sldChg>
      <pc:sldChg chg="modSp mod modNotesTx">
        <pc:chgData name="Veldkamp, Emily" userId="c003ad81-0b25-4453-b48a-995fdedae507" providerId="ADAL" clId="{9C5859FF-FC28-4CD9-AE8F-6C963987B961}" dt="2024-09-08T23:17:10.918" v="2261" actId="113"/>
        <pc:sldMkLst>
          <pc:docMk/>
          <pc:sldMk cId="1697370014" sldId="284"/>
        </pc:sldMkLst>
        <pc:spChg chg="mod">
          <ac:chgData name="Veldkamp, Emily" userId="c003ad81-0b25-4453-b48a-995fdedae507" providerId="ADAL" clId="{9C5859FF-FC28-4CD9-AE8F-6C963987B961}" dt="2024-09-08T22:53:23.014" v="1513" actId="27636"/>
          <ac:spMkLst>
            <pc:docMk/>
            <pc:sldMk cId="1697370014" sldId="284"/>
            <ac:spMk id="2" creationId="{00000000-0000-0000-0000-000000000000}"/>
          </ac:spMkLst>
        </pc:spChg>
        <pc:spChg chg="mod">
          <ac:chgData name="Veldkamp, Emily" userId="c003ad81-0b25-4453-b48a-995fdedae507" providerId="ADAL" clId="{9C5859FF-FC28-4CD9-AE8F-6C963987B961}" dt="2024-09-08T22:46:15.919" v="1121" actId="20577"/>
          <ac:spMkLst>
            <pc:docMk/>
            <pc:sldMk cId="1697370014" sldId="284"/>
            <ac:spMk id="3" creationId="{00000000-0000-0000-0000-000000000000}"/>
          </ac:spMkLst>
        </pc:spChg>
      </pc:sldChg>
      <pc:sldChg chg="modSp mod modNotesTx">
        <pc:chgData name="Veldkamp, Emily" userId="c003ad81-0b25-4453-b48a-995fdedae507" providerId="ADAL" clId="{9C5859FF-FC28-4CD9-AE8F-6C963987B961}" dt="2024-09-08T22:57:00.633" v="1669" actId="313"/>
        <pc:sldMkLst>
          <pc:docMk/>
          <pc:sldMk cId="3701140964" sldId="285"/>
        </pc:sldMkLst>
        <pc:spChg chg="mod">
          <ac:chgData name="Veldkamp, Emily" userId="c003ad81-0b25-4453-b48a-995fdedae507" providerId="ADAL" clId="{9C5859FF-FC28-4CD9-AE8F-6C963987B961}" dt="2024-09-08T22:54:11.144" v="1514" actId="20577"/>
          <ac:spMkLst>
            <pc:docMk/>
            <pc:sldMk cId="3701140964" sldId="285"/>
            <ac:spMk id="3" creationId="{00000000-0000-0000-0000-000000000000}"/>
          </ac:spMkLst>
        </pc:spChg>
      </pc:sldChg>
      <pc:sldChg chg="modSp mod">
        <pc:chgData name="Veldkamp, Emily" userId="c003ad81-0b25-4453-b48a-995fdedae507" providerId="ADAL" clId="{9C5859FF-FC28-4CD9-AE8F-6C963987B961}" dt="2024-09-08T22:55:32.654" v="1533" actId="20577"/>
        <pc:sldMkLst>
          <pc:docMk/>
          <pc:sldMk cId="3684204258" sldId="286"/>
        </pc:sldMkLst>
        <pc:spChg chg="mod">
          <ac:chgData name="Veldkamp, Emily" userId="c003ad81-0b25-4453-b48a-995fdedae507" providerId="ADAL" clId="{9C5859FF-FC28-4CD9-AE8F-6C963987B961}" dt="2024-09-08T22:55:32.654" v="1533" actId="20577"/>
          <ac:spMkLst>
            <pc:docMk/>
            <pc:sldMk cId="3684204258" sldId="286"/>
            <ac:spMk id="2" creationId="{00000000-0000-0000-0000-000000000000}"/>
          </ac:spMkLst>
        </pc:spChg>
      </pc:sldChg>
      <pc:sldChg chg="modSp mod">
        <pc:chgData name="Veldkamp, Emily" userId="c003ad81-0b25-4453-b48a-995fdedae507" providerId="ADAL" clId="{9C5859FF-FC28-4CD9-AE8F-6C963987B961}" dt="2024-09-08T23:00:21.512" v="2000" actId="5793"/>
        <pc:sldMkLst>
          <pc:docMk/>
          <pc:sldMk cId="1979368530" sldId="287"/>
        </pc:sldMkLst>
        <pc:spChg chg="mod">
          <ac:chgData name="Veldkamp, Emily" userId="c003ad81-0b25-4453-b48a-995fdedae507" providerId="ADAL" clId="{9C5859FF-FC28-4CD9-AE8F-6C963987B961}" dt="2024-09-08T23:00:21.512" v="2000" actId="5793"/>
          <ac:spMkLst>
            <pc:docMk/>
            <pc:sldMk cId="1979368530" sldId="287"/>
            <ac:spMk id="2" creationId="{00000000-0000-0000-0000-000000000000}"/>
          </ac:spMkLst>
        </pc:spChg>
        <pc:spChg chg="mod">
          <ac:chgData name="Veldkamp, Emily" userId="c003ad81-0b25-4453-b48a-995fdedae507" providerId="ADAL" clId="{9C5859FF-FC28-4CD9-AE8F-6C963987B961}" dt="2024-09-08T22:57:53.859" v="1708" actId="20577"/>
          <ac:spMkLst>
            <pc:docMk/>
            <pc:sldMk cId="1979368530" sldId="287"/>
            <ac:spMk id="3" creationId="{00000000-0000-0000-0000-000000000000}"/>
          </ac:spMkLst>
        </pc:spChg>
      </pc:sldChg>
      <pc:sldChg chg="modSp mod modNotesTx">
        <pc:chgData name="Veldkamp, Emily" userId="c003ad81-0b25-4453-b48a-995fdedae507" providerId="ADAL" clId="{9C5859FF-FC28-4CD9-AE8F-6C963987B961}" dt="2024-09-08T23:03:54.931" v="2250" actId="20577"/>
        <pc:sldMkLst>
          <pc:docMk/>
          <pc:sldMk cId="2255323040" sldId="288"/>
        </pc:sldMkLst>
        <pc:spChg chg="mod">
          <ac:chgData name="Veldkamp, Emily" userId="c003ad81-0b25-4453-b48a-995fdedae507" providerId="ADAL" clId="{9C5859FF-FC28-4CD9-AE8F-6C963987B961}" dt="2024-09-08T23:01:23.782" v="2007" actId="20577"/>
          <ac:spMkLst>
            <pc:docMk/>
            <pc:sldMk cId="2255323040" sldId="288"/>
            <ac:spMk id="2" creationId="{00000000-0000-0000-0000-000000000000}"/>
          </ac:spMkLst>
        </pc:spChg>
      </pc:sldChg>
      <pc:sldChg chg="add del">
        <pc:chgData name="Veldkamp, Emily" userId="c003ad81-0b25-4453-b48a-995fdedae507" providerId="ADAL" clId="{9C5859FF-FC28-4CD9-AE8F-6C963987B961}" dt="2024-09-08T23:18:03.012" v="2264" actId="2696"/>
        <pc:sldMkLst>
          <pc:docMk/>
          <pc:sldMk cId="688161831" sldId="291"/>
        </pc:sldMkLst>
      </pc:sldChg>
      <pc:sldChg chg="del">
        <pc:chgData name="Veldkamp, Emily" userId="c003ad81-0b25-4453-b48a-995fdedae507" providerId="ADAL" clId="{9C5859FF-FC28-4CD9-AE8F-6C963987B961}" dt="2024-09-10T19:49:04.418" v="2267" actId="2696"/>
        <pc:sldMkLst>
          <pc:docMk/>
          <pc:sldMk cId="3030462327" sldId="292"/>
        </pc:sldMkLst>
      </pc:sldChg>
      <pc:sldChg chg="del">
        <pc:chgData name="Veldkamp, Emily" userId="c003ad81-0b25-4453-b48a-995fdedae507" providerId="ADAL" clId="{9C5859FF-FC28-4CD9-AE8F-6C963987B961}" dt="2024-09-10T20:04:51.374" v="3960" actId="2696"/>
        <pc:sldMkLst>
          <pc:docMk/>
          <pc:sldMk cId="198297659" sldId="294"/>
        </pc:sldMkLst>
      </pc:sldChg>
      <pc:sldChg chg="del">
        <pc:chgData name="Veldkamp, Emily" userId="c003ad81-0b25-4453-b48a-995fdedae507" providerId="ADAL" clId="{9C5859FF-FC28-4CD9-AE8F-6C963987B961}" dt="2024-09-10T20:12:40.641" v="4719" actId="2696"/>
        <pc:sldMkLst>
          <pc:docMk/>
          <pc:sldMk cId="3549552141" sldId="295"/>
        </pc:sldMkLst>
      </pc:sldChg>
      <pc:sldChg chg="del">
        <pc:chgData name="Veldkamp, Emily" userId="c003ad81-0b25-4453-b48a-995fdedae507" providerId="ADAL" clId="{9C5859FF-FC28-4CD9-AE8F-6C963987B961}" dt="2024-09-08T23:04:18.921" v="2251" actId="2696"/>
        <pc:sldMkLst>
          <pc:docMk/>
          <pc:sldMk cId="959912136" sldId="301"/>
        </pc:sldMkLst>
      </pc:sldChg>
      <pc:sldChg chg="modSp mod modNotesTx">
        <pc:chgData name="Veldkamp, Emily" userId="c003ad81-0b25-4453-b48a-995fdedae507" providerId="ADAL" clId="{9C5859FF-FC28-4CD9-AE8F-6C963987B961}" dt="2024-09-10T20:12:23.562" v="4715" actId="20577"/>
        <pc:sldMkLst>
          <pc:docMk/>
          <pc:sldMk cId="3024829585" sldId="302"/>
        </pc:sldMkLst>
        <pc:spChg chg="mod">
          <ac:chgData name="Veldkamp, Emily" userId="c003ad81-0b25-4453-b48a-995fdedae507" providerId="ADAL" clId="{9C5859FF-FC28-4CD9-AE8F-6C963987B961}" dt="2024-09-10T19:58:21.250" v="2949"/>
          <ac:spMkLst>
            <pc:docMk/>
            <pc:sldMk cId="3024829585" sldId="302"/>
            <ac:spMk id="2" creationId="{00000000-0000-0000-0000-000000000000}"/>
          </ac:spMkLst>
        </pc:spChg>
        <pc:spChg chg="mod">
          <ac:chgData name="Veldkamp, Emily" userId="c003ad81-0b25-4453-b48a-995fdedae507" providerId="ADAL" clId="{9C5859FF-FC28-4CD9-AE8F-6C963987B961}" dt="2024-09-10T20:12:23.562" v="4715" actId="20577"/>
          <ac:spMkLst>
            <pc:docMk/>
            <pc:sldMk cId="3024829585" sldId="302"/>
            <ac:spMk id="3" creationId="{00000000-0000-0000-0000-000000000000}"/>
          </ac:spMkLst>
        </pc:spChg>
      </pc:sldChg>
      <pc:sldChg chg="modSp mod">
        <pc:chgData name="Veldkamp, Emily" userId="c003ad81-0b25-4453-b48a-995fdedae507" providerId="ADAL" clId="{9C5859FF-FC28-4CD9-AE8F-6C963987B961}" dt="2024-09-10T20:12:16.236" v="4712" actId="20577"/>
        <pc:sldMkLst>
          <pc:docMk/>
          <pc:sldMk cId="2026773278" sldId="303"/>
        </pc:sldMkLst>
        <pc:spChg chg="mod">
          <ac:chgData name="Veldkamp, Emily" userId="c003ad81-0b25-4453-b48a-995fdedae507" providerId="ADAL" clId="{9C5859FF-FC28-4CD9-AE8F-6C963987B961}" dt="2024-09-10T19:57:14.781" v="2893" actId="20577"/>
          <ac:spMkLst>
            <pc:docMk/>
            <pc:sldMk cId="2026773278" sldId="303"/>
            <ac:spMk id="2" creationId="{00000000-0000-0000-0000-000000000000}"/>
          </ac:spMkLst>
        </pc:spChg>
        <pc:spChg chg="mod">
          <ac:chgData name="Veldkamp, Emily" userId="c003ad81-0b25-4453-b48a-995fdedae507" providerId="ADAL" clId="{9C5859FF-FC28-4CD9-AE8F-6C963987B961}" dt="2024-09-10T20:12:16.236" v="4712" actId="20577"/>
          <ac:spMkLst>
            <pc:docMk/>
            <pc:sldMk cId="2026773278" sldId="303"/>
            <ac:spMk id="3" creationId="{00000000-0000-0000-0000-000000000000}"/>
          </ac:spMkLst>
        </pc:spChg>
      </pc:sldChg>
      <pc:sldChg chg="modSp mod modNotesTx">
        <pc:chgData name="Veldkamp, Emily" userId="c003ad81-0b25-4453-b48a-995fdedae507" providerId="ADAL" clId="{9C5859FF-FC28-4CD9-AE8F-6C963987B961}" dt="2024-09-10T20:12:13.300" v="4709" actId="20577"/>
        <pc:sldMkLst>
          <pc:docMk/>
          <pc:sldMk cId="2992538041" sldId="304"/>
        </pc:sldMkLst>
        <pc:spChg chg="mod">
          <ac:chgData name="Veldkamp, Emily" userId="c003ad81-0b25-4453-b48a-995fdedae507" providerId="ADAL" clId="{9C5859FF-FC28-4CD9-AE8F-6C963987B961}" dt="2024-09-10T20:00:54.345" v="3314" actId="20577"/>
          <ac:spMkLst>
            <pc:docMk/>
            <pc:sldMk cId="2992538041" sldId="304"/>
            <ac:spMk id="2" creationId="{00000000-0000-0000-0000-000000000000}"/>
          </ac:spMkLst>
        </pc:spChg>
        <pc:spChg chg="mod">
          <ac:chgData name="Veldkamp, Emily" userId="c003ad81-0b25-4453-b48a-995fdedae507" providerId="ADAL" clId="{9C5859FF-FC28-4CD9-AE8F-6C963987B961}" dt="2024-09-10T20:12:13.300" v="4709" actId="20577"/>
          <ac:spMkLst>
            <pc:docMk/>
            <pc:sldMk cId="2992538041" sldId="304"/>
            <ac:spMk id="6" creationId="{00000000-0000-0000-0000-000000000000}"/>
          </ac:spMkLst>
        </pc:spChg>
      </pc:sldChg>
      <pc:sldChg chg="modSp mod modNotesTx">
        <pc:chgData name="Veldkamp, Emily" userId="c003ad81-0b25-4453-b48a-995fdedae507" providerId="ADAL" clId="{9C5859FF-FC28-4CD9-AE8F-6C963987B961}" dt="2024-09-10T20:12:09.007" v="4706" actId="20577"/>
        <pc:sldMkLst>
          <pc:docMk/>
          <pc:sldMk cId="197188073" sldId="305"/>
        </pc:sldMkLst>
        <pc:spChg chg="mod">
          <ac:chgData name="Veldkamp, Emily" userId="c003ad81-0b25-4453-b48a-995fdedae507" providerId="ADAL" clId="{9C5859FF-FC28-4CD9-AE8F-6C963987B961}" dt="2024-09-10T20:04:17.847" v="3959" actId="20577"/>
          <ac:spMkLst>
            <pc:docMk/>
            <pc:sldMk cId="197188073" sldId="305"/>
            <ac:spMk id="2" creationId="{00000000-0000-0000-0000-000000000000}"/>
          </ac:spMkLst>
        </pc:spChg>
        <pc:spChg chg="mod">
          <ac:chgData name="Veldkamp, Emily" userId="c003ad81-0b25-4453-b48a-995fdedae507" providerId="ADAL" clId="{9C5859FF-FC28-4CD9-AE8F-6C963987B961}" dt="2024-09-10T20:12:09.007" v="4706" actId="20577"/>
          <ac:spMkLst>
            <pc:docMk/>
            <pc:sldMk cId="197188073" sldId="305"/>
            <ac:spMk id="6" creationId="{00000000-0000-0000-0000-000000000000}"/>
          </ac:spMkLst>
        </pc:spChg>
      </pc:sldChg>
      <pc:sldChg chg="modSp mod modNotesTx">
        <pc:chgData name="Veldkamp, Emily" userId="c003ad81-0b25-4453-b48a-995fdedae507" providerId="ADAL" clId="{9C5859FF-FC28-4CD9-AE8F-6C963987B961}" dt="2024-09-10T20:10:20.307" v="4619" actId="12"/>
        <pc:sldMkLst>
          <pc:docMk/>
          <pc:sldMk cId="991218885" sldId="306"/>
        </pc:sldMkLst>
        <pc:spChg chg="mod">
          <ac:chgData name="Veldkamp, Emily" userId="c003ad81-0b25-4453-b48a-995fdedae507" providerId="ADAL" clId="{9C5859FF-FC28-4CD9-AE8F-6C963987B961}" dt="2024-09-10T20:10:20.307" v="4619" actId="12"/>
          <ac:spMkLst>
            <pc:docMk/>
            <pc:sldMk cId="991218885" sldId="306"/>
            <ac:spMk id="2" creationId="{00000000-0000-0000-0000-000000000000}"/>
          </ac:spMkLst>
        </pc:spChg>
        <pc:spChg chg="mod">
          <ac:chgData name="Veldkamp, Emily" userId="c003ad81-0b25-4453-b48a-995fdedae507" providerId="ADAL" clId="{9C5859FF-FC28-4CD9-AE8F-6C963987B961}" dt="2024-09-10T20:06:13.102" v="3996" actId="20577"/>
          <ac:spMkLst>
            <pc:docMk/>
            <pc:sldMk cId="991218885" sldId="306"/>
            <ac:spMk id="6" creationId="{00000000-0000-0000-0000-000000000000}"/>
          </ac:spMkLst>
        </pc:spChg>
      </pc:sldChg>
      <pc:sldChg chg="modSp mod">
        <pc:chgData name="Veldkamp, Emily" userId="c003ad81-0b25-4453-b48a-995fdedae507" providerId="ADAL" clId="{9C5859FF-FC28-4CD9-AE8F-6C963987B961}" dt="2024-09-10T20:13:05.614" v="4724" actId="20577"/>
        <pc:sldMkLst>
          <pc:docMk/>
          <pc:sldMk cId="1980815037" sldId="310"/>
        </pc:sldMkLst>
        <pc:spChg chg="mod">
          <ac:chgData name="Veldkamp, Emily" userId="c003ad81-0b25-4453-b48a-995fdedae507" providerId="ADAL" clId="{9C5859FF-FC28-4CD9-AE8F-6C963987B961}" dt="2024-09-10T20:13:05.614" v="4724" actId="20577"/>
          <ac:spMkLst>
            <pc:docMk/>
            <pc:sldMk cId="1980815037" sldId="310"/>
            <ac:spMk id="3" creationId="{00000000-0000-0000-0000-000000000000}"/>
          </ac:spMkLst>
        </pc:spChg>
      </pc:sldChg>
      <pc:sldChg chg="add del">
        <pc:chgData name="Veldkamp, Emily" userId="c003ad81-0b25-4453-b48a-995fdedae507" providerId="ADAL" clId="{9C5859FF-FC28-4CD9-AE8F-6C963987B961}" dt="2024-09-10T19:48:53.793" v="2266" actId="2696"/>
        <pc:sldMkLst>
          <pc:docMk/>
          <pc:sldMk cId="345634655" sldId="311"/>
        </pc:sldMkLst>
      </pc:sldChg>
      <pc:sldChg chg="del">
        <pc:chgData name="Veldkamp, Emily" userId="c003ad81-0b25-4453-b48a-995fdedae507" providerId="ADAL" clId="{9C5859FF-FC28-4CD9-AE8F-6C963987B961}" dt="2024-09-10T20:04:51.374" v="3960" actId="2696"/>
        <pc:sldMkLst>
          <pc:docMk/>
          <pc:sldMk cId="4124990616" sldId="314"/>
        </pc:sldMkLst>
      </pc:sldChg>
      <pc:sldChg chg="addSp delSp modSp mod">
        <pc:chgData name="Veldkamp, Emily" userId="c003ad81-0b25-4453-b48a-995fdedae507" providerId="ADAL" clId="{9C5859FF-FC28-4CD9-AE8F-6C963987B961}" dt="2024-09-10T20:11:48.836" v="4683" actId="207"/>
        <pc:sldMkLst>
          <pc:docMk/>
          <pc:sldMk cId="1515363152" sldId="315"/>
        </pc:sldMkLst>
        <pc:spChg chg="add del mod">
          <ac:chgData name="Veldkamp, Emily" userId="c003ad81-0b25-4453-b48a-995fdedae507" providerId="ADAL" clId="{9C5859FF-FC28-4CD9-AE8F-6C963987B961}" dt="2024-09-10T20:11:48.836" v="4683" actId="207"/>
          <ac:spMkLst>
            <pc:docMk/>
            <pc:sldMk cId="1515363152" sldId="315"/>
            <ac:spMk id="2" creationId="{00000000-0000-0000-0000-000000000000}"/>
          </ac:spMkLst>
        </pc:spChg>
        <pc:spChg chg="add del mod">
          <ac:chgData name="Veldkamp, Emily" userId="c003ad81-0b25-4453-b48a-995fdedae507" providerId="ADAL" clId="{9C5859FF-FC28-4CD9-AE8F-6C963987B961}" dt="2024-09-10T20:11:34.082" v="4669" actId="478"/>
          <ac:spMkLst>
            <pc:docMk/>
            <pc:sldMk cId="1515363152" sldId="315"/>
            <ac:spMk id="4" creationId="{0F01C5A0-ED08-F1A3-D1FE-C69D08673B9D}"/>
          </ac:spMkLst>
        </pc:spChg>
        <pc:spChg chg="add del">
          <ac:chgData name="Veldkamp, Emily" userId="c003ad81-0b25-4453-b48a-995fdedae507" providerId="ADAL" clId="{9C5859FF-FC28-4CD9-AE8F-6C963987B961}" dt="2024-09-10T20:11:29.614" v="4667" actId="21"/>
          <ac:spMkLst>
            <pc:docMk/>
            <pc:sldMk cId="1515363152" sldId="315"/>
            <ac:spMk id="5" creationId="{00000000-0000-0000-0000-000000000000}"/>
          </ac:spMkLst>
        </pc:spChg>
        <pc:spChg chg="add del mod">
          <ac:chgData name="Veldkamp, Emily" userId="c003ad81-0b25-4453-b48a-995fdedae507" providerId="ADAL" clId="{9C5859FF-FC28-4CD9-AE8F-6C963987B961}" dt="2024-09-10T20:11:29.614" v="4667" actId="21"/>
          <ac:spMkLst>
            <pc:docMk/>
            <pc:sldMk cId="1515363152" sldId="315"/>
            <ac:spMk id="6" creationId="{00000000-0000-0000-0000-000000000000}"/>
          </ac:spMkLst>
        </pc:spChg>
        <pc:spChg chg="add del mod">
          <ac:chgData name="Veldkamp, Emily" userId="c003ad81-0b25-4453-b48a-995fdedae507" providerId="ADAL" clId="{9C5859FF-FC28-4CD9-AE8F-6C963987B961}" dt="2024-09-10T20:11:29.614" v="4667" actId="21"/>
          <ac:spMkLst>
            <pc:docMk/>
            <pc:sldMk cId="1515363152" sldId="315"/>
            <ac:spMk id="8" creationId="{5AAD3F01-E11B-18B2-983A-E9EBDE85B499}"/>
          </ac:spMkLst>
        </pc:spChg>
      </pc:sldChg>
      <pc:sldChg chg="modSp mod">
        <pc:chgData name="Veldkamp, Emily" userId="c003ad81-0b25-4453-b48a-995fdedae507" providerId="ADAL" clId="{9C5859FF-FC28-4CD9-AE8F-6C963987B961}" dt="2024-09-10T20:10:32.634" v="4620" actId="21"/>
        <pc:sldMkLst>
          <pc:docMk/>
          <pc:sldMk cId="1508258970" sldId="316"/>
        </pc:sldMkLst>
        <pc:spChg chg="mod">
          <ac:chgData name="Veldkamp, Emily" userId="c003ad81-0b25-4453-b48a-995fdedae507" providerId="ADAL" clId="{9C5859FF-FC28-4CD9-AE8F-6C963987B961}" dt="2024-09-10T20:10:32.634" v="4620" actId="21"/>
          <ac:spMkLst>
            <pc:docMk/>
            <pc:sldMk cId="1508258970" sldId="316"/>
            <ac:spMk id="4" creationId="{00000000-0000-0000-0000-000000000000}"/>
          </ac:spMkLst>
        </pc:spChg>
      </pc:sldChg>
      <pc:sldChg chg="del">
        <pc:chgData name="Veldkamp, Emily" userId="c003ad81-0b25-4453-b48a-995fdedae507" providerId="ADAL" clId="{9C5859FF-FC28-4CD9-AE8F-6C963987B961}" dt="2024-09-10T20:04:51.374" v="3960" actId="2696"/>
        <pc:sldMkLst>
          <pc:docMk/>
          <pc:sldMk cId="3557872268" sldId="317"/>
        </pc:sldMkLst>
      </pc:sldChg>
      <pc:sldChg chg="del">
        <pc:chgData name="Veldkamp, Emily" userId="c003ad81-0b25-4453-b48a-995fdedae507" providerId="ADAL" clId="{9C5859FF-FC28-4CD9-AE8F-6C963987B961}" dt="2024-09-08T22:15:09.061" v="94" actId="2696"/>
        <pc:sldMkLst>
          <pc:docMk/>
          <pc:sldMk cId="3792824146" sldId="318"/>
        </pc:sldMkLst>
      </pc:sldChg>
      <pc:sldChg chg="del">
        <pc:chgData name="Veldkamp, Emily" userId="c003ad81-0b25-4453-b48a-995fdedae507" providerId="ADAL" clId="{9C5859FF-FC28-4CD9-AE8F-6C963987B961}" dt="2024-09-10T20:12:32.269" v="4716" actId="2696"/>
        <pc:sldMkLst>
          <pc:docMk/>
          <pc:sldMk cId="2404186601" sldId="319"/>
        </pc:sldMkLst>
      </pc:sldChg>
      <pc:sldChg chg="modSp mod ord">
        <pc:chgData name="Veldkamp, Emily" userId="c003ad81-0b25-4453-b48a-995fdedae507" providerId="ADAL" clId="{9C5859FF-FC28-4CD9-AE8F-6C963987B961}" dt="2024-09-08T22:43:53.584" v="1096"/>
        <pc:sldMkLst>
          <pc:docMk/>
          <pc:sldMk cId="1312286572" sldId="322"/>
        </pc:sldMkLst>
        <pc:spChg chg="mod">
          <ac:chgData name="Veldkamp, Emily" userId="c003ad81-0b25-4453-b48a-995fdedae507" providerId="ADAL" clId="{9C5859FF-FC28-4CD9-AE8F-6C963987B961}" dt="2024-09-08T22:42:54.483" v="1094" actId="1076"/>
          <ac:spMkLst>
            <pc:docMk/>
            <pc:sldMk cId="1312286572" sldId="322"/>
            <ac:spMk id="5" creationId="{DDFABF87-AD6A-68E3-7A83-AD3E747DF9A9}"/>
          </ac:spMkLst>
        </pc:spChg>
      </pc:sldChg>
      <pc:sldChg chg="new del">
        <pc:chgData name="Veldkamp, Emily" userId="c003ad81-0b25-4453-b48a-995fdedae507" providerId="ADAL" clId="{9C5859FF-FC28-4CD9-AE8F-6C963987B961}" dt="2024-09-10T20:12:37.770" v="4718" actId="680"/>
        <pc:sldMkLst>
          <pc:docMk/>
          <pc:sldMk cId="389375217" sldId="323"/>
        </pc:sldMkLst>
      </pc:sldChg>
      <pc:sldChg chg="new del">
        <pc:chgData name="Veldkamp, Emily" userId="c003ad81-0b25-4453-b48a-995fdedae507" providerId="ADAL" clId="{9C5859FF-FC28-4CD9-AE8F-6C963987B961}" dt="2024-09-08T22:26:06.820" v="1092" actId="680"/>
        <pc:sldMkLst>
          <pc:docMk/>
          <pc:sldMk cId="1263370844" sldId="323"/>
        </pc:sldMkLst>
      </pc:sldChg>
    </pc:docChg>
  </pc:docChgLst>
  <pc:docChgLst>
    <pc:chgData name="Veldkamp, Emily" userId="c003ad81-0b25-4453-b48a-995fdedae507" providerId="ADAL" clId="{E0F3CF76-62AE-4585-ADBE-01A9A7E0B49A}"/>
    <pc:docChg chg="custSel modSld">
      <pc:chgData name="Veldkamp, Emily" userId="c003ad81-0b25-4453-b48a-995fdedae507" providerId="ADAL" clId="{E0F3CF76-62AE-4585-ADBE-01A9A7E0B49A}" dt="2025-03-12T19:51:39.630" v="25"/>
      <pc:docMkLst>
        <pc:docMk/>
      </pc:docMkLst>
      <pc:sldChg chg="modNotesTx">
        <pc:chgData name="Veldkamp, Emily" userId="c003ad81-0b25-4453-b48a-995fdedae507" providerId="ADAL" clId="{E0F3CF76-62AE-4585-ADBE-01A9A7E0B49A}" dt="2025-03-12T19:48:48.866" v="1"/>
        <pc:sldMkLst>
          <pc:docMk/>
          <pc:sldMk cId="2420262886" sldId="257"/>
        </pc:sldMkLst>
      </pc:sldChg>
      <pc:sldChg chg="modNotesTx">
        <pc:chgData name="Veldkamp, Emily" userId="c003ad81-0b25-4453-b48a-995fdedae507" providerId="ADAL" clId="{E0F3CF76-62AE-4585-ADBE-01A9A7E0B49A}" dt="2025-03-12T19:50:09.837" v="8" actId="20577"/>
        <pc:sldMkLst>
          <pc:docMk/>
          <pc:sldMk cId="1697370014" sldId="284"/>
        </pc:sldMkLst>
      </pc:sldChg>
      <pc:sldChg chg="modNotesTx">
        <pc:chgData name="Veldkamp, Emily" userId="c003ad81-0b25-4453-b48a-995fdedae507" providerId="ADAL" clId="{E0F3CF76-62AE-4585-ADBE-01A9A7E0B49A}" dt="2025-03-12T19:50:27.541" v="11"/>
        <pc:sldMkLst>
          <pc:docMk/>
          <pc:sldMk cId="2255323040" sldId="288"/>
        </pc:sldMkLst>
      </pc:sldChg>
      <pc:sldChg chg="modNotesTx">
        <pc:chgData name="Veldkamp, Emily" userId="c003ad81-0b25-4453-b48a-995fdedae507" providerId="ADAL" clId="{E0F3CF76-62AE-4585-ADBE-01A9A7E0B49A}" dt="2025-03-12T19:48:37.427" v="0"/>
        <pc:sldMkLst>
          <pc:docMk/>
          <pc:sldMk cId="14662438" sldId="298"/>
        </pc:sldMkLst>
      </pc:sldChg>
      <pc:sldChg chg="modNotesTx">
        <pc:chgData name="Veldkamp, Emily" userId="c003ad81-0b25-4453-b48a-995fdedae507" providerId="ADAL" clId="{E0F3CF76-62AE-4585-ADBE-01A9A7E0B49A}" dt="2025-03-12T19:50:56.631" v="13"/>
        <pc:sldMkLst>
          <pc:docMk/>
          <pc:sldMk cId="3024829585" sldId="302"/>
        </pc:sldMkLst>
      </pc:sldChg>
      <pc:sldChg chg="modNotesTx">
        <pc:chgData name="Veldkamp, Emily" userId="c003ad81-0b25-4453-b48a-995fdedae507" providerId="ADAL" clId="{E0F3CF76-62AE-4585-ADBE-01A9A7E0B49A}" dt="2025-03-12T19:51:01.918" v="14"/>
        <pc:sldMkLst>
          <pc:docMk/>
          <pc:sldMk cId="2026773278" sldId="303"/>
        </pc:sldMkLst>
      </pc:sldChg>
      <pc:sldChg chg="modNotesTx">
        <pc:chgData name="Veldkamp, Emily" userId="c003ad81-0b25-4453-b48a-995fdedae507" providerId="ADAL" clId="{E0F3CF76-62AE-4585-ADBE-01A9A7E0B49A}" dt="2025-03-12T19:51:09.099" v="17"/>
        <pc:sldMkLst>
          <pc:docMk/>
          <pc:sldMk cId="2992538041" sldId="304"/>
        </pc:sldMkLst>
      </pc:sldChg>
      <pc:sldChg chg="modNotesTx">
        <pc:chgData name="Veldkamp, Emily" userId="c003ad81-0b25-4453-b48a-995fdedae507" providerId="ADAL" clId="{E0F3CF76-62AE-4585-ADBE-01A9A7E0B49A}" dt="2025-03-12T19:51:14.219" v="18"/>
        <pc:sldMkLst>
          <pc:docMk/>
          <pc:sldMk cId="197188073" sldId="305"/>
        </pc:sldMkLst>
      </pc:sldChg>
      <pc:sldChg chg="modNotesTx">
        <pc:chgData name="Veldkamp, Emily" userId="c003ad81-0b25-4453-b48a-995fdedae507" providerId="ADAL" clId="{E0F3CF76-62AE-4585-ADBE-01A9A7E0B49A}" dt="2025-03-12T19:51:26.702" v="21"/>
        <pc:sldMkLst>
          <pc:docMk/>
          <pc:sldMk cId="991218885" sldId="306"/>
        </pc:sldMkLst>
      </pc:sldChg>
      <pc:sldChg chg="modNotesTx">
        <pc:chgData name="Veldkamp, Emily" userId="c003ad81-0b25-4453-b48a-995fdedae507" providerId="ADAL" clId="{E0F3CF76-62AE-4585-ADBE-01A9A7E0B49A}" dt="2025-03-12T19:51:39.630" v="25"/>
        <pc:sldMkLst>
          <pc:docMk/>
          <pc:sldMk cId="1515363152" sldId="315"/>
        </pc:sldMkLst>
      </pc:sldChg>
      <pc:sldChg chg="modNotesTx">
        <pc:chgData name="Veldkamp, Emily" userId="c003ad81-0b25-4453-b48a-995fdedae507" providerId="ADAL" clId="{E0F3CF76-62AE-4585-ADBE-01A9A7E0B49A}" dt="2025-03-12T19:49:21.799" v="2"/>
        <pc:sldMkLst>
          <pc:docMk/>
          <pc:sldMk cId="1312286572" sldId="322"/>
        </pc:sldMkLst>
      </pc:sldChg>
    </pc:docChg>
  </pc:docChgLst>
  <pc:docChgLst>
    <pc:chgData name="Veldkamp, Emily" userId="c003ad81-0b25-4453-b48a-995fdedae507" providerId="ADAL" clId="{A51BCDEF-5241-492B-B336-7318C339548A}"/>
    <pc:docChg chg="undo custSel addSld delSld modSld">
      <pc:chgData name="Veldkamp, Emily" userId="c003ad81-0b25-4453-b48a-995fdedae507" providerId="ADAL" clId="{A51BCDEF-5241-492B-B336-7318C339548A}" dt="2024-11-05T18:54:07.427" v="37" actId="962"/>
      <pc:docMkLst>
        <pc:docMk/>
      </pc:docMkLst>
      <pc:sldChg chg="modSp add del">
        <pc:chgData name="Veldkamp, Emily" userId="c003ad81-0b25-4453-b48a-995fdedae507" providerId="ADAL" clId="{A51BCDEF-5241-492B-B336-7318C339548A}" dt="2024-10-30T18:56:12.744" v="32" actId="2696"/>
        <pc:sldMkLst>
          <pc:docMk/>
          <pc:sldMk cId="2420262886" sldId="257"/>
        </pc:sldMkLst>
        <pc:spChg chg="mod">
          <ac:chgData name="Veldkamp, Emily" userId="c003ad81-0b25-4453-b48a-995fdedae507" providerId="ADAL" clId="{A51BCDEF-5241-492B-B336-7318C339548A}" dt="2024-10-30T18:55:15.561" v="26"/>
          <ac:spMkLst>
            <pc:docMk/>
            <pc:sldMk cId="2420262886" sldId="257"/>
            <ac:spMk id="6" creationId="{00000000-0000-0000-0000-000000000000}"/>
          </ac:spMkLst>
        </pc:spChg>
      </pc:sldChg>
      <pc:sldChg chg="modSp add del mod">
        <pc:chgData name="Veldkamp, Emily" userId="c003ad81-0b25-4453-b48a-995fdedae507" providerId="ADAL" clId="{A51BCDEF-5241-492B-B336-7318C339548A}" dt="2024-10-30T18:56:12.744" v="32" actId="2696"/>
        <pc:sldMkLst>
          <pc:docMk/>
          <pc:sldMk cId="2529646012" sldId="280"/>
        </pc:sldMkLst>
        <pc:spChg chg="mod">
          <ac:chgData name="Veldkamp, Emily" userId="c003ad81-0b25-4453-b48a-995fdedae507" providerId="ADAL" clId="{A51BCDEF-5241-492B-B336-7318C339548A}" dt="2024-10-30T18:55:15.561" v="26"/>
          <ac:spMkLst>
            <pc:docMk/>
            <pc:sldMk cId="2529646012" sldId="280"/>
            <ac:spMk id="6" creationId="{00000000-0000-0000-0000-000000000000}"/>
          </ac:spMkLst>
        </pc:spChg>
        <pc:graphicFrameChg chg="modGraphic">
          <ac:chgData name="Veldkamp, Emily" userId="c003ad81-0b25-4453-b48a-995fdedae507" providerId="ADAL" clId="{A51BCDEF-5241-492B-B336-7318C339548A}" dt="2024-10-30T18:47:18.389" v="9" actId="207"/>
          <ac:graphicFrameMkLst>
            <pc:docMk/>
            <pc:sldMk cId="2529646012" sldId="280"/>
            <ac:graphicFrameMk id="7" creationId="{7B4F220C-0E62-F941-E8E2-785D636EB9CD}"/>
          </ac:graphicFrameMkLst>
        </pc:graphicFrameChg>
      </pc:sldChg>
      <pc:sldChg chg="modSp add del">
        <pc:chgData name="Veldkamp, Emily" userId="c003ad81-0b25-4453-b48a-995fdedae507" providerId="ADAL" clId="{A51BCDEF-5241-492B-B336-7318C339548A}" dt="2024-10-30T18:56:12.744" v="32" actId="2696"/>
        <pc:sldMkLst>
          <pc:docMk/>
          <pc:sldMk cId="1697370014" sldId="284"/>
        </pc:sldMkLst>
        <pc:spChg chg="mod">
          <ac:chgData name="Veldkamp, Emily" userId="c003ad81-0b25-4453-b48a-995fdedae507" providerId="ADAL" clId="{A51BCDEF-5241-492B-B336-7318C339548A}" dt="2024-10-30T18:55:15.561" v="26"/>
          <ac:spMkLst>
            <pc:docMk/>
            <pc:sldMk cId="1697370014" sldId="284"/>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3701140964" sldId="285"/>
        </pc:sldMkLst>
        <pc:spChg chg="mod">
          <ac:chgData name="Veldkamp, Emily" userId="c003ad81-0b25-4453-b48a-995fdedae507" providerId="ADAL" clId="{A51BCDEF-5241-492B-B336-7318C339548A}" dt="2024-10-30T18:55:15.561" v="26"/>
          <ac:spMkLst>
            <pc:docMk/>
            <pc:sldMk cId="3701140964" sldId="285"/>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1979368530" sldId="287"/>
        </pc:sldMkLst>
        <pc:spChg chg="mod">
          <ac:chgData name="Veldkamp, Emily" userId="c003ad81-0b25-4453-b48a-995fdedae507" providerId="ADAL" clId="{A51BCDEF-5241-492B-B336-7318C339548A}" dt="2024-10-30T18:55:15.561" v="26"/>
          <ac:spMkLst>
            <pc:docMk/>
            <pc:sldMk cId="1979368530" sldId="287"/>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2255323040" sldId="288"/>
        </pc:sldMkLst>
        <pc:spChg chg="mod">
          <ac:chgData name="Veldkamp, Emily" userId="c003ad81-0b25-4453-b48a-995fdedae507" providerId="ADAL" clId="{A51BCDEF-5241-492B-B336-7318C339548A}" dt="2024-10-30T18:55:15.561" v="26"/>
          <ac:spMkLst>
            <pc:docMk/>
            <pc:sldMk cId="2255323040" sldId="288"/>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688161831" sldId="291"/>
        </pc:sldMkLst>
        <pc:spChg chg="mod">
          <ac:chgData name="Veldkamp, Emily" userId="c003ad81-0b25-4453-b48a-995fdedae507" providerId="ADAL" clId="{A51BCDEF-5241-492B-B336-7318C339548A}" dt="2024-10-30T18:55:15.561" v="26"/>
          <ac:spMkLst>
            <pc:docMk/>
            <pc:sldMk cId="688161831" sldId="291"/>
            <ac:spMk id="6" creationId="{00000000-0000-0000-0000-000000000000}"/>
          </ac:spMkLst>
        </pc:spChg>
      </pc:sldChg>
      <pc:sldChg chg="modSp add del mod">
        <pc:chgData name="Veldkamp, Emily" userId="c003ad81-0b25-4453-b48a-995fdedae507" providerId="ADAL" clId="{A51BCDEF-5241-492B-B336-7318C339548A}" dt="2024-10-30T18:56:12.744" v="32" actId="2696"/>
        <pc:sldMkLst>
          <pc:docMk/>
          <pc:sldMk cId="607184813" sldId="296"/>
        </pc:sldMkLst>
        <pc:spChg chg="mod">
          <ac:chgData name="Veldkamp, Emily" userId="c003ad81-0b25-4453-b48a-995fdedae507" providerId="ADAL" clId="{A51BCDEF-5241-492B-B336-7318C339548A}" dt="2024-10-30T18:55:15.561" v="26"/>
          <ac:spMkLst>
            <pc:docMk/>
            <pc:sldMk cId="607184813" sldId="296"/>
            <ac:spMk id="6" creationId="{00000000-0000-0000-0000-000000000000}"/>
          </ac:spMkLst>
        </pc:spChg>
        <pc:graphicFrameChg chg="modGraphic">
          <ac:chgData name="Veldkamp, Emily" userId="c003ad81-0b25-4453-b48a-995fdedae507" providerId="ADAL" clId="{A51BCDEF-5241-492B-B336-7318C339548A}" dt="2024-10-30T18:46:40.657" v="4" actId="207"/>
          <ac:graphicFrameMkLst>
            <pc:docMk/>
            <pc:sldMk cId="607184813" sldId="296"/>
            <ac:graphicFrameMk id="4" creationId="{4A272E84-F11C-B14B-F0D4-261E7CB413DD}"/>
          </ac:graphicFrameMkLst>
        </pc:graphicFrameChg>
      </pc:sldChg>
      <pc:sldChg chg="modSp add del">
        <pc:chgData name="Veldkamp, Emily" userId="c003ad81-0b25-4453-b48a-995fdedae507" providerId="ADAL" clId="{A51BCDEF-5241-492B-B336-7318C339548A}" dt="2024-10-30T18:56:12.744" v="32" actId="2696"/>
        <pc:sldMkLst>
          <pc:docMk/>
          <pc:sldMk cId="14662438" sldId="298"/>
        </pc:sldMkLst>
        <pc:spChg chg="mod">
          <ac:chgData name="Veldkamp, Emily" userId="c003ad81-0b25-4453-b48a-995fdedae507" providerId="ADAL" clId="{A51BCDEF-5241-492B-B336-7318C339548A}" dt="2024-10-30T18:55:15.561" v="26"/>
          <ac:spMkLst>
            <pc:docMk/>
            <pc:sldMk cId="14662438" sldId="298"/>
            <ac:spMk id="5"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3024829585" sldId="302"/>
        </pc:sldMkLst>
        <pc:spChg chg="mod">
          <ac:chgData name="Veldkamp, Emily" userId="c003ad81-0b25-4453-b48a-995fdedae507" providerId="ADAL" clId="{A51BCDEF-5241-492B-B336-7318C339548A}" dt="2024-10-30T18:55:15.561" v="26"/>
          <ac:spMkLst>
            <pc:docMk/>
            <pc:sldMk cId="3024829585" sldId="302"/>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2026773278" sldId="303"/>
        </pc:sldMkLst>
        <pc:spChg chg="mod">
          <ac:chgData name="Veldkamp, Emily" userId="c003ad81-0b25-4453-b48a-995fdedae507" providerId="ADAL" clId="{A51BCDEF-5241-492B-B336-7318C339548A}" dt="2024-10-30T18:55:15.561" v="26"/>
          <ac:spMkLst>
            <pc:docMk/>
            <pc:sldMk cId="2026773278" sldId="303"/>
            <ac:spMk id="6" creationId="{00000000-0000-0000-0000-000000000000}"/>
          </ac:spMkLst>
        </pc:spChg>
      </pc:sldChg>
      <pc:sldChg chg="modSp add del mod">
        <pc:chgData name="Veldkamp, Emily" userId="c003ad81-0b25-4453-b48a-995fdedae507" providerId="ADAL" clId="{A51BCDEF-5241-492B-B336-7318C339548A}" dt="2024-10-30T18:56:12.744" v="32" actId="2696"/>
        <pc:sldMkLst>
          <pc:docMk/>
          <pc:sldMk cId="2992538041" sldId="304"/>
        </pc:sldMkLst>
        <pc:spChg chg="mod">
          <ac:chgData name="Veldkamp, Emily" userId="c003ad81-0b25-4453-b48a-995fdedae507" providerId="ADAL" clId="{A51BCDEF-5241-492B-B336-7318C339548A}" dt="2024-10-30T18:55:15.561" v="26"/>
          <ac:spMkLst>
            <pc:docMk/>
            <pc:sldMk cId="2992538041" sldId="304"/>
            <ac:spMk id="2" creationId="{00000000-0000-0000-0000-000000000000}"/>
          </ac:spMkLst>
        </pc:spChg>
        <pc:spChg chg="mod">
          <ac:chgData name="Veldkamp, Emily" userId="c003ad81-0b25-4453-b48a-995fdedae507" providerId="ADAL" clId="{A51BCDEF-5241-492B-B336-7318C339548A}" dt="2024-10-30T18:55:15.561" v="26"/>
          <ac:spMkLst>
            <pc:docMk/>
            <pc:sldMk cId="2992538041" sldId="304"/>
            <ac:spMk id="5"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197188073" sldId="305"/>
        </pc:sldMkLst>
        <pc:spChg chg="mod">
          <ac:chgData name="Veldkamp, Emily" userId="c003ad81-0b25-4453-b48a-995fdedae507" providerId="ADAL" clId="{A51BCDEF-5241-492B-B336-7318C339548A}" dt="2024-10-30T18:55:15.561" v="26"/>
          <ac:spMkLst>
            <pc:docMk/>
            <pc:sldMk cId="197188073" sldId="305"/>
            <ac:spMk id="5"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991218885" sldId="306"/>
        </pc:sldMkLst>
        <pc:spChg chg="mod">
          <ac:chgData name="Veldkamp, Emily" userId="c003ad81-0b25-4453-b48a-995fdedae507" providerId="ADAL" clId="{A51BCDEF-5241-492B-B336-7318C339548A}" dt="2024-10-30T18:55:15.561" v="26"/>
          <ac:spMkLst>
            <pc:docMk/>
            <pc:sldMk cId="991218885" sldId="306"/>
            <ac:spMk id="5" creationId="{00000000-0000-0000-0000-000000000000}"/>
          </ac:spMkLst>
        </pc:spChg>
      </pc:sldChg>
      <pc:sldChg chg="add del">
        <pc:chgData name="Veldkamp, Emily" userId="c003ad81-0b25-4453-b48a-995fdedae507" providerId="ADAL" clId="{A51BCDEF-5241-492B-B336-7318C339548A}" dt="2024-10-30T18:56:12.744" v="32" actId="2696"/>
        <pc:sldMkLst>
          <pc:docMk/>
          <pc:sldMk cId="2371918" sldId="308"/>
        </pc:sldMkLst>
      </pc:sldChg>
      <pc:sldChg chg="addSp delSp modSp add del mod delDesignElem">
        <pc:chgData name="Veldkamp, Emily" userId="c003ad81-0b25-4453-b48a-995fdedae507" providerId="ADAL" clId="{A51BCDEF-5241-492B-B336-7318C339548A}" dt="2024-11-05T18:54:07.427" v="37" actId="962"/>
        <pc:sldMkLst>
          <pc:docMk/>
          <pc:sldMk cId="441309441" sldId="309"/>
        </pc:sldMkLst>
        <pc:spChg chg="mod ord">
          <ac:chgData name="Veldkamp, Emily" userId="c003ad81-0b25-4453-b48a-995fdedae507" providerId="ADAL" clId="{A51BCDEF-5241-492B-B336-7318C339548A}" dt="2024-11-05T18:54:06.986" v="36" actId="962"/>
          <ac:spMkLst>
            <pc:docMk/>
            <pc:sldMk cId="441309441" sldId="309"/>
            <ac:spMk id="2" creationId="{15267752-9CD1-8F8C-3D1E-B18BBBFCB74F}"/>
          </ac:spMkLst>
        </pc:spChg>
        <pc:spChg chg="mod ord">
          <ac:chgData name="Veldkamp, Emily" userId="c003ad81-0b25-4453-b48a-995fdedae507" providerId="ADAL" clId="{A51BCDEF-5241-492B-B336-7318C339548A}" dt="2024-11-05T18:54:06.702" v="35" actId="962"/>
          <ac:spMkLst>
            <pc:docMk/>
            <pc:sldMk cId="441309441" sldId="309"/>
            <ac:spMk id="4" creationId="{00000000-0000-0000-0000-000000000000}"/>
          </ac:spMkLst>
        </pc:spChg>
        <pc:spChg chg="add del">
          <ac:chgData name="Veldkamp, Emily" userId="c003ad81-0b25-4453-b48a-995fdedae507" providerId="ADAL" clId="{A51BCDEF-5241-492B-B336-7318C339548A}" dt="2024-10-30T18:47:51.041" v="11" actId="26606"/>
          <ac:spMkLst>
            <pc:docMk/>
            <pc:sldMk cId="441309441" sldId="309"/>
            <ac:spMk id="12" creationId="{9180DE06-7362-4888-AADA-7AADD57AC49D}"/>
          </ac:spMkLst>
        </pc:spChg>
        <pc:spChg chg="add del">
          <ac:chgData name="Veldkamp, Emily" userId="c003ad81-0b25-4453-b48a-995fdedae507" providerId="ADAL" clId="{A51BCDEF-5241-492B-B336-7318C339548A}" dt="2024-10-30T18:47:51.041" v="11" actId="26606"/>
          <ac:spMkLst>
            <pc:docMk/>
            <pc:sldMk cId="441309441" sldId="309"/>
            <ac:spMk id="18" creationId="{04357C93-F0CB-4A1C-8F77-4E9063789819}"/>
          </ac:spMkLst>
        </pc:spChg>
        <pc:spChg chg="add del">
          <ac:chgData name="Veldkamp, Emily" userId="c003ad81-0b25-4453-b48a-995fdedae507" providerId="ADAL" clId="{A51BCDEF-5241-492B-B336-7318C339548A}" dt="2024-10-30T18:55:19.494" v="30" actId="26606"/>
          <ac:spMkLst>
            <pc:docMk/>
            <pc:sldMk cId="441309441" sldId="309"/>
            <ac:spMk id="20" creationId="{F8260ED5-17F7-4158-B241-D51DD4CF1B7E}"/>
          </ac:spMkLst>
        </pc:spChg>
        <pc:spChg chg="add del">
          <ac:chgData name="Veldkamp, Emily" userId="c003ad81-0b25-4453-b48a-995fdedae507" providerId="ADAL" clId="{A51BCDEF-5241-492B-B336-7318C339548A}" dt="2024-10-30T18:55:19.494" v="30" actId="26606"/>
          <ac:spMkLst>
            <pc:docMk/>
            <pc:sldMk cId="441309441" sldId="309"/>
            <ac:spMk id="21" creationId="{A8384FB5-9ADC-4DDC-881B-597D56F5B15D}"/>
          </ac:spMkLst>
        </pc:spChg>
        <pc:spChg chg="add del">
          <ac:chgData name="Veldkamp, Emily" userId="c003ad81-0b25-4453-b48a-995fdedae507" providerId="ADAL" clId="{A51BCDEF-5241-492B-B336-7318C339548A}" dt="2024-10-30T18:55:19.494" v="30" actId="26606"/>
          <ac:spMkLst>
            <pc:docMk/>
            <pc:sldMk cId="441309441" sldId="309"/>
            <ac:spMk id="22" creationId="{91E5A9A7-95C6-4F4F-B00E-C82E07FE62EF}"/>
          </ac:spMkLst>
        </pc:spChg>
        <pc:spChg chg="add del">
          <ac:chgData name="Veldkamp, Emily" userId="c003ad81-0b25-4453-b48a-995fdedae507" providerId="ADAL" clId="{A51BCDEF-5241-492B-B336-7318C339548A}" dt="2024-10-30T18:55:19.494" v="30" actId="26606"/>
          <ac:spMkLst>
            <pc:docMk/>
            <pc:sldMk cId="441309441" sldId="309"/>
            <ac:spMk id="23" creationId="{D07DD2DE-F619-49DD-B5E7-03A290FF4ED1}"/>
          </ac:spMkLst>
        </pc:spChg>
        <pc:spChg chg="add del">
          <ac:chgData name="Veldkamp, Emily" userId="c003ad81-0b25-4453-b48a-995fdedae507" providerId="ADAL" clId="{A51BCDEF-5241-492B-B336-7318C339548A}" dt="2024-10-30T18:55:19.494" v="30" actId="26606"/>
          <ac:spMkLst>
            <pc:docMk/>
            <pc:sldMk cId="441309441" sldId="309"/>
            <ac:spMk id="24" creationId="{85149191-5F60-4A28-AAFF-039F96B0F3EC}"/>
          </ac:spMkLst>
        </pc:spChg>
        <pc:grpChg chg="add del">
          <ac:chgData name="Veldkamp, Emily" userId="c003ad81-0b25-4453-b48a-995fdedae507" providerId="ADAL" clId="{A51BCDEF-5241-492B-B336-7318C339548A}" dt="2024-10-30T18:47:51.041" v="11" actId="26606"/>
          <ac:grpSpMkLst>
            <pc:docMk/>
            <pc:sldMk cId="441309441" sldId="309"/>
            <ac:grpSpMk id="14" creationId="{3AF6A671-C637-4547-85F4-51B6D1881399}"/>
          </ac:grpSpMkLst>
        </pc:grpChg>
        <pc:picChg chg="mod ord">
          <ac:chgData name="Veldkamp, Emily" userId="c003ad81-0b25-4453-b48a-995fdedae507" providerId="ADAL" clId="{A51BCDEF-5241-492B-B336-7318C339548A}" dt="2024-11-05T18:54:07.427" v="37" actId="962"/>
          <ac:picMkLst>
            <pc:docMk/>
            <pc:sldMk cId="441309441" sldId="309"/>
            <ac:picMk id="7" creationId="{00000000-0000-0000-0000-000000000000}"/>
          </ac:picMkLst>
        </pc:picChg>
      </pc:sldChg>
      <pc:sldChg chg="add del">
        <pc:chgData name="Veldkamp, Emily" userId="c003ad81-0b25-4453-b48a-995fdedae507" providerId="ADAL" clId="{A51BCDEF-5241-492B-B336-7318C339548A}" dt="2024-10-30T18:56:12.744" v="32" actId="2696"/>
        <pc:sldMkLst>
          <pc:docMk/>
          <pc:sldMk cId="1980815037" sldId="310"/>
        </pc:sldMkLst>
      </pc:sldChg>
      <pc:sldChg chg="modSp add del">
        <pc:chgData name="Veldkamp, Emily" userId="c003ad81-0b25-4453-b48a-995fdedae507" providerId="ADAL" clId="{A51BCDEF-5241-492B-B336-7318C339548A}" dt="2024-10-30T18:56:12.744" v="32" actId="2696"/>
        <pc:sldMkLst>
          <pc:docMk/>
          <pc:sldMk cId="4130144664" sldId="313"/>
        </pc:sldMkLst>
        <pc:spChg chg="mod">
          <ac:chgData name="Veldkamp, Emily" userId="c003ad81-0b25-4453-b48a-995fdedae507" providerId="ADAL" clId="{A51BCDEF-5241-492B-B336-7318C339548A}" dt="2024-10-30T18:55:15.561" v="26"/>
          <ac:spMkLst>
            <pc:docMk/>
            <pc:sldMk cId="4130144664" sldId="313"/>
            <ac:spMk id="6" creationId="{00000000-0000-0000-0000-000000000000}"/>
          </ac:spMkLst>
        </pc:spChg>
      </pc:sldChg>
      <pc:sldChg chg="modSp add del">
        <pc:chgData name="Veldkamp, Emily" userId="c003ad81-0b25-4453-b48a-995fdedae507" providerId="ADAL" clId="{A51BCDEF-5241-492B-B336-7318C339548A}" dt="2024-10-30T18:56:12.744" v="32" actId="2696"/>
        <pc:sldMkLst>
          <pc:docMk/>
          <pc:sldMk cId="1515363152" sldId="315"/>
        </pc:sldMkLst>
        <pc:spChg chg="mod">
          <ac:chgData name="Veldkamp, Emily" userId="c003ad81-0b25-4453-b48a-995fdedae507" providerId="ADAL" clId="{A51BCDEF-5241-492B-B336-7318C339548A}" dt="2024-10-30T18:55:15.561" v="26"/>
          <ac:spMkLst>
            <pc:docMk/>
            <pc:sldMk cId="1515363152" sldId="315"/>
            <ac:spMk id="5" creationId="{00000000-0000-0000-0000-000000000000}"/>
          </ac:spMkLst>
        </pc:spChg>
      </pc:sldChg>
      <pc:sldChg chg="modSp add del mod">
        <pc:chgData name="Veldkamp, Emily" userId="c003ad81-0b25-4453-b48a-995fdedae507" providerId="ADAL" clId="{A51BCDEF-5241-492B-B336-7318C339548A}" dt="2024-10-30T18:56:12.744" v="32" actId="2696"/>
        <pc:sldMkLst>
          <pc:docMk/>
          <pc:sldMk cId="1312286572" sldId="322"/>
        </pc:sldMkLst>
        <pc:spChg chg="mod">
          <ac:chgData name="Veldkamp, Emily" userId="c003ad81-0b25-4453-b48a-995fdedae507" providerId="ADAL" clId="{A51BCDEF-5241-492B-B336-7318C339548A}" dt="2024-10-30T18:55:15.561" v="26"/>
          <ac:spMkLst>
            <pc:docMk/>
            <pc:sldMk cId="1312286572" sldId="322"/>
            <ac:spMk id="2" creationId="{D9965AC0-0478-7CA2-A600-D7D3D6EA227D}"/>
          </ac:spMkLst>
        </pc:spChg>
        <pc:spChg chg="mod">
          <ac:chgData name="Veldkamp, Emily" userId="c003ad81-0b25-4453-b48a-995fdedae507" providerId="ADAL" clId="{A51BCDEF-5241-492B-B336-7318C339548A}" dt="2024-10-30T18:46:53.461" v="5" actId="20577"/>
          <ac:spMkLst>
            <pc:docMk/>
            <pc:sldMk cId="1312286572" sldId="322"/>
            <ac:spMk id="5" creationId="{DDFABF87-AD6A-68E3-7A83-AD3E747DF9A9}"/>
          </ac:spMkLst>
        </pc:spChg>
      </pc:sldChg>
      <pc:sldMasterChg chg="addSldLayout delSldLayout">
        <pc:chgData name="Veldkamp, Emily" userId="c003ad81-0b25-4453-b48a-995fdedae507" providerId="ADAL" clId="{A51BCDEF-5241-492B-B336-7318C339548A}" dt="2024-10-30T18:56:12.744" v="32" actId="2696"/>
        <pc:sldMasterMkLst>
          <pc:docMk/>
          <pc:sldMasterMk cId="507878890" sldId="2147483648"/>
        </pc:sldMasterMkLst>
        <pc:sldLayoutChg chg="add del">
          <pc:chgData name="Veldkamp, Emily" userId="c003ad81-0b25-4453-b48a-995fdedae507" providerId="ADAL" clId="{A51BCDEF-5241-492B-B336-7318C339548A}" dt="2024-10-30T18:56:12.744" v="32" actId="2696"/>
          <pc:sldLayoutMkLst>
            <pc:docMk/>
            <pc:sldMasterMk cId="507878890" sldId="2147483648"/>
            <pc:sldLayoutMk cId="2991761215" sldId="2147483660"/>
          </pc:sldLayoutMkLst>
        </pc:sldLayoutChg>
      </pc:sldMasterChg>
    </pc:docChg>
  </pc:docChgLst>
  <pc:docChgLst>
    <pc:chgData name="Veldkamp, Emily" userId="c003ad81-0b25-4453-b48a-995fdedae507" providerId="ADAL" clId="{FC06F46D-5FBC-4F62-9A0B-0FC0DB7F9BDB}"/>
    <pc:docChg chg="undo redo custSel addSld delSld modSld">
      <pc:chgData name="Veldkamp, Emily" userId="c003ad81-0b25-4453-b48a-995fdedae507" providerId="ADAL" clId="{FC06F46D-5FBC-4F62-9A0B-0FC0DB7F9BDB}" dt="2024-10-02T23:02:25.387" v="1512" actId="1076"/>
      <pc:docMkLst>
        <pc:docMk/>
      </pc:docMkLst>
      <pc:sldChg chg="addSp modSp mod setBg">
        <pc:chgData name="Veldkamp, Emily" userId="c003ad81-0b25-4453-b48a-995fdedae507" providerId="ADAL" clId="{FC06F46D-5FBC-4F62-9A0B-0FC0DB7F9BDB}" dt="2024-10-02T22:49:31.293" v="319"/>
        <pc:sldMkLst>
          <pc:docMk/>
          <pc:sldMk cId="2420262886" sldId="257"/>
        </pc:sldMkLst>
        <pc:spChg chg="mod">
          <ac:chgData name="Veldkamp, Emily" userId="c003ad81-0b25-4453-b48a-995fdedae507" providerId="ADAL" clId="{FC06F46D-5FBC-4F62-9A0B-0FC0DB7F9BDB}" dt="2024-10-02T22:42:12.334" v="172" actId="1076"/>
          <ac:spMkLst>
            <pc:docMk/>
            <pc:sldMk cId="2420262886" sldId="257"/>
            <ac:spMk id="2" creationId="{00000000-0000-0000-0000-000000000000}"/>
          </ac:spMkLst>
        </pc:spChg>
        <pc:spChg chg="add mod">
          <ac:chgData name="Veldkamp, Emily" userId="c003ad81-0b25-4453-b48a-995fdedae507" providerId="ADAL" clId="{FC06F46D-5FBC-4F62-9A0B-0FC0DB7F9BDB}" dt="2024-10-02T22:42:06.920" v="171" actId="1076"/>
          <ac:spMkLst>
            <pc:docMk/>
            <pc:sldMk cId="2420262886" sldId="257"/>
            <ac:spMk id="4" creationId="{32E57E78-7D7A-AB91-6AAB-C959C660F052}"/>
          </ac:spMkLst>
        </pc:spChg>
        <pc:spChg chg="mod">
          <ac:chgData name="Veldkamp, Emily" userId="c003ad81-0b25-4453-b48a-995fdedae507" providerId="ADAL" clId="{FC06F46D-5FBC-4F62-9A0B-0FC0DB7F9BDB}" dt="2024-10-02T22:41:19.567" v="155" actId="1076"/>
          <ac:spMkLst>
            <pc:docMk/>
            <pc:sldMk cId="2420262886" sldId="257"/>
            <ac:spMk id="5" creationId="{DA71A31E-1B7C-196B-BB6C-C0A4DBA98D74}"/>
          </ac:spMkLst>
        </pc:spChg>
        <pc:spChg chg="mod">
          <ac:chgData name="Veldkamp, Emily" userId="c003ad81-0b25-4453-b48a-995fdedae507" providerId="ADAL" clId="{FC06F46D-5FBC-4F62-9A0B-0FC0DB7F9BDB}" dt="2024-10-02T22:49:31.293" v="319"/>
          <ac:spMkLst>
            <pc:docMk/>
            <pc:sldMk cId="2420262886" sldId="257"/>
            <ac:spMk id="6" creationId="{00000000-0000-0000-0000-000000000000}"/>
          </ac:spMkLst>
        </pc:spChg>
      </pc:sldChg>
      <pc:sldChg chg="addSp modSp mod">
        <pc:chgData name="Veldkamp, Emily" userId="c003ad81-0b25-4453-b48a-995fdedae507" providerId="ADAL" clId="{FC06F46D-5FBC-4F62-9A0B-0FC0DB7F9BDB}" dt="2024-10-02T22:59:42.666" v="1374" actId="13244"/>
        <pc:sldMkLst>
          <pc:docMk/>
          <pc:sldMk cId="2529646012" sldId="280"/>
        </pc:sldMkLst>
        <pc:spChg chg="add mod">
          <ac:chgData name="Veldkamp, Emily" userId="c003ad81-0b25-4453-b48a-995fdedae507" providerId="ADAL" clId="{FC06F46D-5FBC-4F62-9A0B-0FC0DB7F9BDB}" dt="2024-10-02T22:59:42.666" v="1374" actId="13244"/>
          <ac:spMkLst>
            <pc:docMk/>
            <pc:sldMk cId="2529646012" sldId="280"/>
            <ac:spMk id="2" creationId="{ABDBA0B8-DC96-C488-B8C0-583858F254DC}"/>
          </ac:spMkLst>
        </pc:spChg>
        <pc:spChg chg="mod">
          <ac:chgData name="Veldkamp, Emily" userId="c003ad81-0b25-4453-b48a-995fdedae507" providerId="ADAL" clId="{FC06F46D-5FBC-4F62-9A0B-0FC0DB7F9BDB}" dt="2024-10-02T22:56:37.734" v="1314" actId="33553"/>
          <ac:spMkLst>
            <pc:docMk/>
            <pc:sldMk cId="2529646012" sldId="280"/>
            <ac:spMk id="6" creationId="{00000000-0000-0000-0000-000000000000}"/>
          </ac:spMkLst>
        </pc:spChg>
        <pc:graphicFrameChg chg="mod">
          <ac:chgData name="Veldkamp, Emily" userId="c003ad81-0b25-4453-b48a-995fdedae507" providerId="ADAL" clId="{FC06F46D-5FBC-4F62-9A0B-0FC0DB7F9BDB}" dt="2024-10-02T22:59:38.969" v="1373" actId="962"/>
          <ac:graphicFrameMkLst>
            <pc:docMk/>
            <pc:sldMk cId="2529646012" sldId="280"/>
            <ac:graphicFrameMk id="7" creationId="{7B4F220C-0E62-F941-E8E2-785D636EB9CD}"/>
          </ac:graphicFrameMkLst>
        </pc:graphicFrameChg>
      </pc:sldChg>
      <pc:sldChg chg="modSp mod">
        <pc:chgData name="Veldkamp, Emily" userId="c003ad81-0b25-4453-b48a-995fdedae507" providerId="ADAL" clId="{FC06F46D-5FBC-4F62-9A0B-0FC0DB7F9BDB}" dt="2024-10-02T22:49:31.293" v="319"/>
        <pc:sldMkLst>
          <pc:docMk/>
          <pc:sldMk cId="1697370014" sldId="284"/>
        </pc:sldMkLst>
        <pc:spChg chg="mod">
          <ac:chgData name="Veldkamp, Emily" userId="c003ad81-0b25-4453-b48a-995fdedae507" providerId="ADAL" clId="{FC06F46D-5FBC-4F62-9A0B-0FC0DB7F9BDB}" dt="2024-10-02T22:43:00.275" v="180" actId="14100"/>
          <ac:spMkLst>
            <pc:docMk/>
            <pc:sldMk cId="1697370014" sldId="284"/>
            <ac:spMk id="2" creationId="{00000000-0000-0000-0000-000000000000}"/>
          </ac:spMkLst>
        </pc:spChg>
        <pc:spChg chg="mod">
          <ac:chgData name="Veldkamp, Emily" userId="c003ad81-0b25-4453-b48a-995fdedae507" providerId="ADAL" clId="{FC06F46D-5FBC-4F62-9A0B-0FC0DB7F9BDB}" dt="2024-10-02T22:42:50.439" v="177" actId="1076"/>
          <ac:spMkLst>
            <pc:docMk/>
            <pc:sldMk cId="1697370014" sldId="284"/>
            <ac:spMk id="3" creationId="{00000000-0000-0000-0000-000000000000}"/>
          </ac:spMkLst>
        </pc:spChg>
        <pc:spChg chg="mod">
          <ac:chgData name="Veldkamp, Emily" userId="c003ad81-0b25-4453-b48a-995fdedae507" providerId="ADAL" clId="{FC06F46D-5FBC-4F62-9A0B-0FC0DB7F9BDB}" dt="2024-10-02T22:49:31.293" v="319"/>
          <ac:spMkLst>
            <pc:docMk/>
            <pc:sldMk cId="1697370014" sldId="284"/>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3701140964" sldId="285"/>
        </pc:sldMkLst>
        <pc:spChg chg="mod">
          <ac:chgData name="Veldkamp, Emily" userId="c003ad81-0b25-4453-b48a-995fdedae507" providerId="ADAL" clId="{FC06F46D-5FBC-4F62-9A0B-0FC0DB7F9BDB}" dt="2024-10-02T22:44:07.661" v="215" actId="1076"/>
          <ac:spMkLst>
            <pc:docMk/>
            <pc:sldMk cId="3701140964" sldId="285"/>
            <ac:spMk id="2" creationId="{00000000-0000-0000-0000-000000000000}"/>
          </ac:spMkLst>
        </pc:spChg>
        <pc:spChg chg="mod">
          <ac:chgData name="Veldkamp, Emily" userId="c003ad81-0b25-4453-b48a-995fdedae507" providerId="ADAL" clId="{FC06F46D-5FBC-4F62-9A0B-0FC0DB7F9BDB}" dt="2024-10-02T22:44:04.585" v="214" actId="1076"/>
          <ac:spMkLst>
            <pc:docMk/>
            <pc:sldMk cId="3701140964" sldId="285"/>
            <ac:spMk id="3" creationId="{00000000-0000-0000-0000-000000000000}"/>
          </ac:spMkLst>
        </pc:spChg>
        <pc:spChg chg="mod">
          <ac:chgData name="Veldkamp, Emily" userId="c003ad81-0b25-4453-b48a-995fdedae507" providerId="ADAL" clId="{FC06F46D-5FBC-4F62-9A0B-0FC0DB7F9BDB}" dt="2024-10-02T22:49:31.293" v="319"/>
          <ac:spMkLst>
            <pc:docMk/>
            <pc:sldMk cId="3701140964" sldId="285"/>
            <ac:spMk id="6" creationId="{00000000-0000-0000-0000-000000000000}"/>
          </ac:spMkLst>
        </pc:spChg>
      </pc:sldChg>
      <pc:sldChg chg="modSp del mod">
        <pc:chgData name="Veldkamp, Emily" userId="c003ad81-0b25-4453-b48a-995fdedae507" providerId="ADAL" clId="{FC06F46D-5FBC-4F62-9A0B-0FC0DB7F9BDB}" dt="2024-10-02T22:44:12.489" v="216" actId="2696"/>
        <pc:sldMkLst>
          <pc:docMk/>
          <pc:sldMk cId="3684204258" sldId="286"/>
        </pc:sldMkLst>
        <pc:spChg chg="mod">
          <ac:chgData name="Veldkamp, Emily" userId="c003ad81-0b25-4453-b48a-995fdedae507" providerId="ADAL" clId="{FC06F46D-5FBC-4F62-9A0B-0FC0DB7F9BDB}" dt="2024-10-02T22:43:21.754" v="188" actId="207"/>
          <ac:spMkLst>
            <pc:docMk/>
            <pc:sldMk cId="3684204258" sldId="286"/>
            <ac:spMk id="2" creationId="{00000000-0000-0000-0000-000000000000}"/>
          </ac:spMkLst>
        </pc:spChg>
        <pc:spChg chg="mod">
          <ac:chgData name="Veldkamp, Emily" userId="c003ad81-0b25-4453-b48a-995fdedae507" providerId="ADAL" clId="{FC06F46D-5FBC-4F62-9A0B-0FC0DB7F9BDB}" dt="2024-10-02T22:43:19.514" v="187" actId="1076"/>
          <ac:spMkLst>
            <pc:docMk/>
            <pc:sldMk cId="3684204258" sldId="286"/>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1979368530" sldId="287"/>
        </pc:sldMkLst>
        <pc:spChg chg="mod">
          <ac:chgData name="Veldkamp, Emily" userId="c003ad81-0b25-4453-b48a-995fdedae507" providerId="ADAL" clId="{FC06F46D-5FBC-4F62-9A0B-0FC0DB7F9BDB}" dt="2024-10-02T22:44:59.355" v="225" actId="115"/>
          <ac:spMkLst>
            <pc:docMk/>
            <pc:sldMk cId="1979368530" sldId="287"/>
            <ac:spMk id="2" creationId="{00000000-0000-0000-0000-000000000000}"/>
          </ac:spMkLst>
        </pc:spChg>
        <pc:spChg chg="mod">
          <ac:chgData name="Veldkamp, Emily" userId="c003ad81-0b25-4453-b48a-995fdedae507" providerId="ADAL" clId="{FC06F46D-5FBC-4F62-9A0B-0FC0DB7F9BDB}" dt="2024-10-02T22:44:27.045" v="217" actId="1076"/>
          <ac:spMkLst>
            <pc:docMk/>
            <pc:sldMk cId="1979368530" sldId="287"/>
            <ac:spMk id="3" creationId="{00000000-0000-0000-0000-000000000000}"/>
          </ac:spMkLst>
        </pc:spChg>
        <pc:spChg chg="mod">
          <ac:chgData name="Veldkamp, Emily" userId="c003ad81-0b25-4453-b48a-995fdedae507" providerId="ADAL" clId="{FC06F46D-5FBC-4F62-9A0B-0FC0DB7F9BDB}" dt="2024-10-02T22:49:31.293" v="319"/>
          <ac:spMkLst>
            <pc:docMk/>
            <pc:sldMk cId="1979368530" sldId="287"/>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2255323040" sldId="288"/>
        </pc:sldMkLst>
        <pc:spChg chg="mod">
          <ac:chgData name="Veldkamp, Emily" userId="c003ad81-0b25-4453-b48a-995fdedae507" providerId="ADAL" clId="{FC06F46D-5FBC-4F62-9A0B-0FC0DB7F9BDB}" dt="2024-10-02T22:45:35.248" v="235" actId="20577"/>
          <ac:spMkLst>
            <pc:docMk/>
            <pc:sldMk cId="2255323040" sldId="288"/>
            <ac:spMk id="2" creationId="{00000000-0000-0000-0000-000000000000}"/>
          </ac:spMkLst>
        </pc:spChg>
        <pc:spChg chg="mod">
          <ac:chgData name="Veldkamp, Emily" userId="c003ad81-0b25-4453-b48a-995fdedae507" providerId="ADAL" clId="{FC06F46D-5FBC-4F62-9A0B-0FC0DB7F9BDB}" dt="2024-10-02T22:45:04.779" v="226" actId="1076"/>
          <ac:spMkLst>
            <pc:docMk/>
            <pc:sldMk cId="2255323040" sldId="288"/>
            <ac:spMk id="3" creationId="{00000000-0000-0000-0000-000000000000}"/>
          </ac:spMkLst>
        </pc:spChg>
        <pc:spChg chg="mod">
          <ac:chgData name="Veldkamp, Emily" userId="c003ad81-0b25-4453-b48a-995fdedae507" providerId="ADAL" clId="{FC06F46D-5FBC-4F62-9A0B-0FC0DB7F9BDB}" dt="2024-10-02T22:49:31.293" v="319"/>
          <ac:spMkLst>
            <pc:docMk/>
            <pc:sldMk cId="2255323040" sldId="288"/>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688161831" sldId="291"/>
        </pc:sldMkLst>
        <pc:spChg chg="mod">
          <ac:chgData name="Veldkamp, Emily" userId="c003ad81-0b25-4453-b48a-995fdedae507" providerId="ADAL" clId="{FC06F46D-5FBC-4F62-9A0B-0FC0DB7F9BDB}" dt="2024-10-02T22:45:57.588" v="243" actId="1076"/>
          <ac:spMkLst>
            <pc:docMk/>
            <pc:sldMk cId="688161831" sldId="291"/>
            <ac:spMk id="2" creationId="{00000000-0000-0000-0000-000000000000}"/>
          </ac:spMkLst>
        </pc:spChg>
        <pc:spChg chg="mod">
          <ac:chgData name="Veldkamp, Emily" userId="c003ad81-0b25-4453-b48a-995fdedae507" providerId="ADAL" clId="{FC06F46D-5FBC-4F62-9A0B-0FC0DB7F9BDB}" dt="2024-10-02T22:45:46.695" v="239" actId="1076"/>
          <ac:spMkLst>
            <pc:docMk/>
            <pc:sldMk cId="688161831" sldId="291"/>
            <ac:spMk id="3" creationId="{00000000-0000-0000-0000-000000000000}"/>
          </ac:spMkLst>
        </pc:spChg>
        <pc:spChg chg="mod">
          <ac:chgData name="Veldkamp, Emily" userId="c003ad81-0b25-4453-b48a-995fdedae507" providerId="ADAL" clId="{FC06F46D-5FBC-4F62-9A0B-0FC0DB7F9BDB}" dt="2024-10-02T22:49:31.293" v="319"/>
          <ac:spMkLst>
            <pc:docMk/>
            <pc:sldMk cId="688161831" sldId="291"/>
            <ac:spMk id="6" creationId="{00000000-0000-0000-0000-000000000000}"/>
          </ac:spMkLst>
        </pc:spChg>
      </pc:sldChg>
      <pc:sldChg chg="modSp setBg">
        <pc:chgData name="Veldkamp, Emily" userId="c003ad81-0b25-4453-b48a-995fdedae507" providerId="ADAL" clId="{FC06F46D-5FBC-4F62-9A0B-0FC0DB7F9BDB}" dt="2024-10-02T22:49:31.293" v="319"/>
        <pc:sldMkLst>
          <pc:docMk/>
          <pc:sldMk cId="607184813" sldId="296"/>
        </pc:sldMkLst>
        <pc:spChg chg="mod">
          <ac:chgData name="Veldkamp, Emily" userId="c003ad81-0b25-4453-b48a-995fdedae507" providerId="ADAL" clId="{FC06F46D-5FBC-4F62-9A0B-0FC0DB7F9BDB}" dt="2024-10-02T22:49:31.293" v="319"/>
          <ac:spMkLst>
            <pc:docMk/>
            <pc:sldMk cId="607184813" sldId="296"/>
            <ac:spMk id="6" creationId="{00000000-0000-0000-0000-000000000000}"/>
          </ac:spMkLst>
        </pc:spChg>
      </pc:sldChg>
      <pc:sldChg chg="modSp mod setBg">
        <pc:chgData name="Veldkamp, Emily" userId="c003ad81-0b25-4453-b48a-995fdedae507" providerId="ADAL" clId="{FC06F46D-5FBC-4F62-9A0B-0FC0DB7F9BDB}" dt="2024-10-02T22:49:31.293" v="319"/>
        <pc:sldMkLst>
          <pc:docMk/>
          <pc:sldMk cId="14662438" sldId="298"/>
        </pc:sldMkLst>
        <pc:spChg chg="mod">
          <ac:chgData name="Veldkamp, Emily" userId="c003ad81-0b25-4453-b48a-995fdedae507" providerId="ADAL" clId="{FC06F46D-5FBC-4F62-9A0B-0FC0DB7F9BDB}" dt="2024-10-02T22:41:04.525" v="152" actId="255"/>
          <ac:spMkLst>
            <pc:docMk/>
            <pc:sldMk cId="14662438" sldId="298"/>
            <ac:spMk id="2" creationId="{00000000-0000-0000-0000-000000000000}"/>
          </ac:spMkLst>
        </pc:spChg>
        <pc:spChg chg="mod">
          <ac:chgData name="Veldkamp, Emily" userId="c003ad81-0b25-4453-b48a-995fdedae507" providerId="ADAL" clId="{FC06F46D-5FBC-4F62-9A0B-0FC0DB7F9BDB}" dt="2024-09-30T00:26:29.532" v="69" actId="33553"/>
          <ac:spMkLst>
            <pc:docMk/>
            <pc:sldMk cId="14662438" sldId="298"/>
            <ac:spMk id="3" creationId="{00000000-0000-0000-0000-000000000000}"/>
          </ac:spMkLst>
        </pc:spChg>
        <pc:spChg chg="mod">
          <ac:chgData name="Veldkamp, Emily" userId="c003ad81-0b25-4453-b48a-995fdedae507" providerId="ADAL" clId="{FC06F46D-5FBC-4F62-9A0B-0FC0DB7F9BDB}" dt="2024-10-02T22:49:31.293" v="319"/>
          <ac:spMkLst>
            <pc:docMk/>
            <pc:sldMk cId="14662438" sldId="298"/>
            <ac:spMk id="5" creationId="{00000000-0000-0000-0000-000000000000}"/>
          </ac:spMkLst>
        </pc:spChg>
      </pc:sldChg>
      <pc:sldChg chg="modSp mod">
        <pc:chgData name="Veldkamp, Emily" userId="c003ad81-0b25-4453-b48a-995fdedae507" providerId="ADAL" clId="{FC06F46D-5FBC-4F62-9A0B-0FC0DB7F9BDB}" dt="2024-10-02T22:49:31.293" v="319"/>
        <pc:sldMkLst>
          <pc:docMk/>
          <pc:sldMk cId="3024829585" sldId="302"/>
        </pc:sldMkLst>
        <pc:spChg chg="mod">
          <ac:chgData name="Veldkamp, Emily" userId="c003ad81-0b25-4453-b48a-995fdedae507" providerId="ADAL" clId="{FC06F46D-5FBC-4F62-9A0B-0FC0DB7F9BDB}" dt="2024-10-02T22:47:10.484" v="270" actId="1076"/>
          <ac:spMkLst>
            <pc:docMk/>
            <pc:sldMk cId="3024829585" sldId="302"/>
            <ac:spMk id="2" creationId="{00000000-0000-0000-0000-000000000000}"/>
          </ac:spMkLst>
        </pc:spChg>
        <pc:spChg chg="mod">
          <ac:chgData name="Veldkamp, Emily" userId="c003ad81-0b25-4453-b48a-995fdedae507" providerId="ADAL" clId="{FC06F46D-5FBC-4F62-9A0B-0FC0DB7F9BDB}" dt="2024-10-02T22:46:49.128" v="264" actId="122"/>
          <ac:spMkLst>
            <pc:docMk/>
            <pc:sldMk cId="3024829585" sldId="302"/>
            <ac:spMk id="3" creationId="{00000000-0000-0000-0000-000000000000}"/>
          </ac:spMkLst>
        </pc:spChg>
        <pc:spChg chg="mod">
          <ac:chgData name="Veldkamp, Emily" userId="c003ad81-0b25-4453-b48a-995fdedae507" providerId="ADAL" clId="{FC06F46D-5FBC-4F62-9A0B-0FC0DB7F9BDB}" dt="2024-10-02T22:49:31.293" v="319"/>
          <ac:spMkLst>
            <pc:docMk/>
            <pc:sldMk cId="3024829585" sldId="302"/>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2026773278" sldId="303"/>
        </pc:sldMkLst>
        <pc:spChg chg="mod">
          <ac:chgData name="Veldkamp, Emily" userId="c003ad81-0b25-4453-b48a-995fdedae507" providerId="ADAL" clId="{FC06F46D-5FBC-4F62-9A0B-0FC0DB7F9BDB}" dt="2024-10-02T22:47:31.551" v="276" actId="1076"/>
          <ac:spMkLst>
            <pc:docMk/>
            <pc:sldMk cId="2026773278" sldId="303"/>
            <ac:spMk id="2" creationId="{00000000-0000-0000-0000-000000000000}"/>
          </ac:spMkLst>
        </pc:spChg>
        <pc:spChg chg="mod">
          <ac:chgData name="Veldkamp, Emily" userId="c003ad81-0b25-4453-b48a-995fdedae507" providerId="ADAL" clId="{FC06F46D-5FBC-4F62-9A0B-0FC0DB7F9BDB}" dt="2024-10-02T22:47:20.270" v="272" actId="1076"/>
          <ac:spMkLst>
            <pc:docMk/>
            <pc:sldMk cId="2026773278" sldId="303"/>
            <ac:spMk id="3" creationId="{00000000-0000-0000-0000-000000000000}"/>
          </ac:spMkLst>
        </pc:spChg>
        <pc:spChg chg="mod">
          <ac:chgData name="Veldkamp, Emily" userId="c003ad81-0b25-4453-b48a-995fdedae507" providerId="ADAL" clId="{FC06F46D-5FBC-4F62-9A0B-0FC0DB7F9BDB}" dt="2024-10-02T22:49:31.293" v="319"/>
          <ac:spMkLst>
            <pc:docMk/>
            <pc:sldMk cId="2026773278" sldId="303"/>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2992538041" sldId="304"/>
        </pc:sldMkLst>
        <pc:spChg chg="mod">
          <ac:chgData name="Veldkamp, Emily" userId="c003ad81-0b25-4453-b48a-995fdedae507" providerId="ADAL" clId="{FC06F46D-5FBC-4F62-9A0B-0FC0DB7F9BDB}" dt="2024-10-02T22:49:31.293" v="319"/>
          <ac:spMkLst>
            <pc:docMk/>
            <pc:sldMk cId="2992538041" sldId="304"/>
            <ac:spMk id="2" creationId="{00000000-0000-0000-0000-000000000000}"/>
          </ac:spMkLst>
        </pc:spChg>
        <pc:spChg chg="mod">
          <ac:chgData name="Veldkamp, Emily" userId="c003ad81-0b25-4453-b48a-995fdedae507" providerId="ADAL" clId="{FC06F46D-5FBC-4F62-9A0B-0FC0DB7F9BDB}" dt="2024-10-02T22:49:31.293" v="319"/>
          <ac:spMkLst>
            <pc:docMk/>
            <pc:sldMk cId="2992538041" sldId="304"/>
            <ac:spMk id="5" creationId="{00000000-0000-0000-0000-000000000000}"/>
          </ac:spMkLst>
        </pc:spChg>
        <pc:spChg chg="mod">
          <ac:chgData name="Veldkamp, Emily" userId="c003ad81-0b25-4453-b48a-995fdedae507" providerId="ADAL" clId="{FC06F46D-5FBC-4F62-9A0B-0FC0DB7F9BDB}" dt="2024-10-02T22:47:46.053" v="281" actId="1076"/>
          <ac:spMkLst>
            <pc:docMk/>
            <pc:sldMk cId="2992538041" sldId="304"/>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197188073" sldId="305"/>
        </pc:sldMkLst>
        <pc:spChg chg="mod">
          <ac:chgData name="Veldkamp, Emily" userId="c003ad81-0b25-4453-b48a-995fdedae507" providerId="ADAL" clId="{FC06F46D-5FBC-4F62-9A0B-0FC0DB7F9BDB}" dt="2024-10-02T22:48:13.869" v="290" actId="1076"/>
          <ac:spMkLst>
            <pc:docMk/>
            <pc:sldMk cId="197188073" sldId="305"/>
            <ac:spMk id="2" creationId="{00000000-0000-0000-0000-000000000000}"/>
          </ac:spMkLst>
        </pc:spChg>
        <pc:spChg chg="mod">
          <ac:chgData name="Veldkamp, Emily" userId="c003ad81-0b25-4453-b48a-995fdedae507" providerId="ADAL" clId="{FC06F46D-5FBC-4F62-9A0B-0FC0DB7F9BDB}" dt="2024-10-02T22:49:31.293" v="319"/>
          <ac:spMkLst>
            <pc:docMk/>
            <pc:sldMk cId="197188073" sldId="305"/>
            <ac:spMk id="5" creationId="{00000000-0000-0000-0000-000000000000}"/>
          </ac:spMkLst>
        </pc:spChg>
        <pc:spChg chg="mod">
          <ac:chgData name="Veldkamp, Emily" userId="c003ad81-0b25-4453-b48a-995fdedae507" providerId="ADAL" clId="{FC06F46D-5FBC-4F62-9A0B-0FC0DB7F9BDB}" dt="2024-10-02T22:48:03.592" v="285" actId="1076"/>
          <ac:spMkLst>
            <pc:docMk/>
            <pc:sldMk cId="197188073" sldId="305"/>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991218885" sldId="306"/>
        </pc:sldMkLst>
        <pc:spChg chg="mod">
          <ac:chgData name="Veldkamp, Emily" userId="c003ad81-0b25-4453-b48a-995fdedae507" providerId="ADAL" clId="{FC06F46D-5FBC-4F62-9A0B-0FC0DB7F9BDB}" dt="2024-10-02T22:48:49.835" v="311" actId="1076"/>
          <ac:spMkLst>
            <pc:docMk/>
            <pc:sldMk cId="991218885" sldId="306"/>
            <ac:spMk id="2" creationId="{00000000-0000-0000-0000-000000000000}"/>
          </ac:spMkLst>
        </pc:spChg>
        <pc:spChg chg="mod">
          <ac:chgData name="Veldkamp, Emily" userId="c003ad81-0b25-4453-b48a-995fdedae507" providerId="ADAL" clId="{FC06F46D-5FBC-4F62-9A0B-0FC0DB7F9BDB}" dt="2024-10-02T22:49:31.293" v="319"/>
          <ac:spMkLst>
            <pc:docMk/>
            <pc:sldMk cId="991218885" sldId="306"/>
            <ac:spMk id="5" creationId="{00000000-0000-0000-0000-000000000000}"/>
          </ac:spMkLst>
        </pc:spChg>
        <pc:spChg chg="mod">
          <ac:chgData name="Veldkamp, Emily" userId="c003ad81-0b25-4453-b48a-995fdedae507" providerId="ADAL" clId="{FC06F46D-5FBC-4F62-9A0B-0FC0DB7F9BDB}" dt="2024-10-02T22:48:52.530" v="312" actId="255"/>
          <ac:spMkLst>
            <pc:docMk/>
            <pc:sldMk cId="991218885" sldId="306"/>
            <ac:spMk id="6" creationId="{00000000-0000-0000-0000-000000000000}"/>
          </ac:spMkLst>
        </pc:spChg>
      </pc:sldChg>
      <pc:sldChg chg="addSp delSp modSp mod setBg modNotesTx">
        <pc:chgData name="Veldkamp, Emily" userId="c003ad81-0b25-4453-b48a-995fdedae507" providerId="ADAL" clId="{FC06F46D-5FBC-4F62-9A0B-0FC0DB7F9BDB}" dt="2024-10-02T22:59:25.011" v="1370" actId="13244"/>
        <pc:sldMkLst>
          <pc:docMk/>
          <pc:sldMk cId="2371918" sldId="308"/>
        </pc:sldMkLst>
        <pc:spChg chg="add mod">
          <ac:chgData name="Veldkamp, Emily" userId="c003ad81-0b25-4453-b48a-995fdedae507" providerId="ADAL" clId="{FC06F46D-5FBC-4F62-9A0B-0FC0DB7F9BDB}" dt="2024-10-02T22:59:14.386" v="1368" actId="1076"/>
          <ac:spMkLst>
            <pc:docMk/>
            <pc:sldMk cId="2371918" sldId="308"/>
            <ac:spMk id="2" creationId="{1EFCFCE3-A2D4-B58B-7CA7-A650B17F2EBB}"/>
          </ac:spMkLst>
        </pc:spChg>
        <pc:spChg chg="mod">
          <ac:chgData name="Veldkamp, Emily" userId="c003ad81-0b25-4453-b48a-995fdedae507" providerId="ADAL" clId="{FC06F46D-5FBC-4F62-9A0B-0FC0DB7F9BDB}" dt="2024-10-02T22:59:25.011" v="1370" actId="13244"/>
          <ac:spMkLst>
            <pc:docMk/>
            <pc:sldMk cId="2371918" sldId="308"/>
            <ac:spMk id="4" creationId="{00000000-0000-0000-0000-000000000000}"/>
          </ac:spMkLst>
        </pc:spChg>
        <pc:spChg chg="add mod">
          <ac:chgData name="Veldkamp, Emily" userId="c003ad81-0b25-4453-b48a-995fdedae507" providerId="ADAL" clId="{FC06F46D-5FBC-4F62-9A0B-0FC0DB7F9BDB}" dt="2024-10-02T22:59:18.330" v="1369" actId="1076"/>
          <ac:spMkLst>
            <pc:docMk/>
            <pc:sldMk cId="2371918" sldId="308"/>
            <ac:spMk id="5" creationId="{0CE7E45E-D0F4-1C44-6045-C0FC69FA6BA6}"/>
          </ac:spMkLst>
        </pc:spChg>
        <pc:spChg chg="del mod">
          <ac:chgData name="Veldkamp, Emily" userId="c003ad81-0b25-4453-b48a-995fdedae507" providerId="ADAL" clId="{FC06F46D-5FBC-4F62-9A0B-0FC0DB7F9BDB}" dt="2024-10-02T22:53:44.170" v="800"/>
          <ac:spMkLst>
            <pc:docMk/>
            <pc:sldMk cId="2371918" sldId="308"/>
            <ac:spMk id="8" creationId="{23CF08A3-5A52-C75B-278B-D13949A0CAC9}"/>
          </ac:spMkLst>
        </pc:spChg>
        <pc:spChg chg="mod">
          <ac:chgData name="Veldkamp, Emily" userId="c003ad81-0b25-4453-b48a-995fdedae507" providerId="ADAL" clId="{FC06F46D-5FBC-4F62-9A0B-0FC0DB7F9BDB}" dt="2024-10-02T22:38:59.588" v="88" actId="21"/>
          <ac:spMkLst>
            <pc:docMk/>
            <pc:sldMk cId="2371918" sldId="308"/>
            <ac:spMk id="9" creationId="{4CB434F7-7EDA-A7DD-6C18-505EEC9C6B31}"/>
          </ac:spMkLst>
        </pc:spChg>
        <pc:spChg chg="mod">
          <ac:chgData name="Veldkamp, Emily" userId="c003ad81-0b25-4453-b48a-995fdedae507" providerId="ADAL" clId="{FC06F46D-5FBC-4F62-9A0B-0FC0DB7F9BDB}" dt="2024-10-02T22:38:54.555" v="83" actId="27636"/>
          <ac:spMkLst>
            <pc:docMk/>
            <pc:sldMk cId="2371918" sldId="308"/>
            <ac:spMk id="10" creationId="{28C80F0E-347D-24EB-6559-BD958227E78D}"/>
          </ac:spMkLst>
        </pc:spChg>
        <pc:grpChg chg="add mod">
          <ac:chgData name="Veldkamp, Emily" userId="c003ad81-0b25-4453-b48a-995fdedae507" providerId="ADAL" clId="{FC06F46D-5FBC-4F62-9A0B-0FC0DB7F9BDB}" dt="2024-10-02T22:58:56.369" v="1365" actId="962"/>
          <ac:grpSpMkLst>
            <pc:docMk/>
            <pc:sldMk cId="2371918" sldId="308"/>
            <ac:grpSpMk id="3" creationId="{0232A699-B8AB-B61F-5C0F-7FAAE1323CBA}"/>
          </ac:grpSpMkLst>
        </pc:grpChg>
      </pc:sldChg>
      <pc:sldChg chg="addSp modSp mod setBg">
        <pc:chgData name="Veldkamp, Emily" userId="c003ad81-0b25-4453-b48a-995fdedae507" providerId="ADAL" clId="{FC06F46D-5FBC-4F62-9A0B-0FC0DB7F9BDB}" dt="2024-10-02T23:02:25.387" v="1512" actId="1076"/>
        <pc:sldMkLst>
          <pc:docMk/>
          <pc:sldMk cId="441309441" sldId="309"/>
        </pc:sldMkLst>
        <pc:spChg chg="add mod">
          <ac:chgData name="Veldkamp, Emily" userId="c003ad81-0b25-4453-b48a-995fdedae507" providerId="ADAL" clId="{FC06F46D-5FBC-4F62-9A0B-0FC0DB7F9BDB}" dt="2024-10-02T23:02:25.387" v="1512" actId="1076"/>
          <ac:spMkLst>
            <pc:docMk/>
            <pc:sldMk cId="441309441" sldId="309"/>
            <ac:spMk id="2" creationId="{15267752-9CD1-8F8C-3D1E-B18BBBFCB74F}"/>
          </ac:spMkLst>
        </pc:spChg>
        <pc:spChg chg="mod ord">
          <ac:chgData name="Veldkamp, Emily" userId="c003ad81-0b25-4453-b48a-995fdedae507" providerId="ADAL" clId="{FC06F46D-5FBC-4F62-9A0B-0FC0DB7F9BDB}" dt="2024-10-02T22:57:11.106" v="1342" actId="13244"/>
          <ac:spMkLst>
            <pc:docMk/>
            <pc:sldMk cId="441309441" sldId="309"/>
            <ac:spMk id="4" creationId="{00000000-0000-0000-0000-000000000000}"/>
          </ac:spMkLst>
        </pc:spChg>
        <pc:picChg chg="mod">
          <ac:chgData name="Veldkamp, Emily" userId="c003ad81-0b25-4453-b48a-995fdedae507" providerId="ADAL" clId="{FC06F46D-5FBC-4F62-9A0B-0FC0DB7F9BDB}" dt="2024-10-02T22:56:03.627" v="1310" actId="1076"/>
          <ac:picMkLst>
            <pc:docMk/>
            <pc:sldMk cId="441309441" sldId="309"/>
            <ac:picMk id="7" creationId="{00000000-0000-0000-0000-000000000000}"/>
          </ac:picMkLst>
        </pc:picChg>
      </pc:sldChg>
      <pc:sldChg chg="addSp modSp mod">
        <pc:chgData name="Veldkamp, Emily" userId="c003ad81-0b25-4453-b48a-995fdedae507" providerId="ADAL" clId="{FC06F46D-5FBC-4F62-9A0B-0FC0DB7F9BDB}" dt="2024-10-02T22:58:33.990" v="1364" actId="962"/>
        <pc:sldMkLst>
          <pc:docMk/>
          <pc:sldMk cId="1980815037" sldId="310"/>
        </pc:sldMkLst>
        <pc:spChg chg="mod">
          <ac:chgData name="Veldkamp, Emily" userId="c003ad81-0b25-4453-b48a-995fdedae507" providerId="ADAL" clId="{FC06F46D-5FBC-4F62-9A0B-0FC0DB7F9BDB}" dt="2024-10-02T22:57:46.907" v="1350" actId="1076"/>
          <ac:spMkLst>
            <pc:docMk/>
            <pc:sldMk cId="1980815037" sldId="310"/>
            <ac:spMk id="2" creationId="{00000000-0000-0000-0000-000000000000}"/>
          </ac:spMkLst>
        </pc:spChg>
        <pc:spChg chg="mod">
          <ac:chgData name="Veldkamp, Emily" userId="c003ad81-0b25-4453-b48a-995fdedae507" providerId="ADAL" clId="{FC06F46D-5FBC-4F62-9A0B-0FC0DB7F9BDB}" dt="2024-10-02T22:57:52.722" v="1353" actId="1076"/>
          <ac:spMkLst>
            <pc:docMk/>
            <pc:sldMk cId="1980815037" sldId="310"/>
            <ac:spMk id="3" creationId="{00000000-0000-0000-0000-000000000000}"/>
          </ac:spMkLst>
        </pc:spChg>
        <pc:spChg chg="mod">
          <ac:chgData name="Veldkamp, Emily" userId="c003ad81-0b25-4453-b48a-995fdedae507" providerId="ADAL" clId="{FC06F46D-5FBC-4F62-9A0B-0FC0DB7F9BDB}" dt="2024-10-02T22:58:18.636" v="1363" actId="13244"/>
          <ac:spMkLst>
            <pc:docMk/>
            <pc:sldMk cId="1980815037" sldId="310"/>
            <ac:spMk id="4" creationId="{00000000-0000-0000-0000-000000000000}"/>
          </ac:spMkLst>
        </pc:spChg>
        <pc:spChg chg="mod">
          <ac:chgData name="Veldkamp, Emily" userId="c003ad81-0b25-4453-b48a-995fdedae507" providerId="ADAL" clId="{FC06F46D-5FBC-4F62-9A0B-0FC0DB7F9BDB}" dt="2024-10-02T22:58:33.990" v="1364" actId="962"/>
          <ac:spMkLst>
            <pc:docMk/>
            <pc:sldMk cId="1980815037" sldId="310"/>
            <ac:spMk id="5" creationId="{00000000-0000-0000-0000-000000000000}"/>
          </ac:spMkLst>
        </pc:spChg>
        <pc:spChg chg="add mod">
          <ac:chgData name="Veldkamp, Emily" userId="c003ad81-0b25-4453-b48a-995fdedae507" providerId="ADAL" clId="{FC06F46D-5FBC-4F62-9A0B-0FC0DB7F9BDB}" dt="2024-10-02T22:58:09.912" v="1362"/>
          <ac:spMkLst>
            <pc:docMk/>
            <pc:sldMk cId="1980815037" sldId="310"/>
            <ac:spMk id="6" creationId="{DA3CE92A-E409-3F33-6721-60FEAAA62B8D}"/>
          </ac:spMkLst>
        </pc:spChg>
      </pc:sldChg>
      <pc:sldChg chg="modSp mod">
        <pc:chgData name="Veldkamp, Emily" userId="c003ad81-0b25-4453-b48a-995fdedae507" providerId="ADAL" clId="{FC06F46D-5FBC-4F62-9A0B-0FC0DB7F9BDB}" dt="2024-10-02T22:49:31.293" v="319"/>
        <pc:sldMkLst>
          <pc:docMk/>
          <pc:sldMk cId="4130144664" sldId="313"/>
        </pc:sldMkLst>
        <pc:spChg chg="mod">
          <ac:chgData name="Veldkamp, Emily" userId="c003ad81-0b25-4453-b48a-995fdedae507" providerId="ADAL" clId="{FC06F46D-5FBC-4F62-9A0B-0FC0DB7F9BDB}" dt="2024-10-02T22:46:38.451" v="263" actId="1076"/>
          <ac:spMkLst>
            <pc:docMk/>
            <pc:sldMk cId="4130144664" sldId="313"/>
            <ac:spMk id="2" creationId="{00000000-0000-0000-0000-000000000000}"/>
          </ac:spMkLst>
        </pc:spChg>
        <pc:spChg chg="mod">
          <ac:chgData name="Veldkamp, Emily" userId="c003ad81-0b25-4453-b48a-995fdedae507" providerId="ADAL" clId="{FC06F46D-5FBC-4F62-9A0B-0FC0DB7F9BDB}" dt="2024-10-02T22:46:34.324" v="262" actId="20577"/>
          <ac:spMkLst>
            <pc:docMk/>
            <pc:sldMk cId="4130144664" sldId="313"/>
            <ac:spMk id="3" creationId="{00000000-0000-0000-0000-000000000000}"/>
          </ac:spMkLst>
        </pc:spChg>
        <pc:spChg chg="mod">
          <ac:chgData name="Veldkamp, Emily" userId="c003ad81-0b25-4453-b48a-995fdedae507" providerId="ADAL" clId="{FC06F46D-5FBC-4F62-9A0B-0FC0DB7F9BDB}" dt="2024-10-02T22:49:31.293" v="319"/>
          <ac:spMkLst>
            <pc:docMk/>
            <pc:sldMk cId="4130144664" sldId="313"/>
            <ac:spMk id="6" creationId="{00000000-0000-0000-0000-000000000000}"/>
          </ac:spMkLst>
        </pc:spChg>
      </pc:sldChg>
      <pc:sldChg chg="modSp mod">
        <pc:chgData name="Veldkamp, Emily" userId="c003ad81-0b25-4453-b48a-995fdedae507" providerId="ADAL" clId="{FC06F46D-5FBC-4F62-9A0B-0FC0DB7F9BDB}" dt="2024-10-02T22:49:31.293" v="319"/>
        <pc:sldMkLst>
          <pc:docMk/>
          <pc:sldMk cId="1515363152" sldId="315"/>
        </pc:sldMkLst>
        <pc:spChg chg="mod">
          <ac:chgData name="Veldkamp, Emily" userId="c003ad81-0b25-4453-b48a-995fdedae507" providerId="ADAL" clId="{FC06F46D-5FBC-4F62-9A0B-0FC0DB7F9BDB}" dt="2024-10-02T22:49:07.364" v="316" actId="1076"/>
          <ac:spMkLst>
            <pc:docMk/>
            <pc:sldMk cId="1515363152" sldId="315"/>
            <ac:spMk id="2" creationId="{00000000-0000-0000-0000-000000000000}"/>
          </ac:spMkLst>
        </pc:spChg>
        <pc:spChg chg="mod">
          <ac:chgData name="Veldkamp, Emily" userId="c003ad81-0b25-4453-b48a-995fdedae507" providerId="ADAL" clId="{FC06F46D-5FBC-4F62-9A0B-0FC0DB7F9BDB}" dt="2024-10-02T22:49:31.293" v="319"/>
          <ac:spMkLst>
            <pc:docMk/>
            <pc:sldMk cId="1515363152" sldId="315"/>
            <ac:spMk id="5" creationId="{00000000-0000-0000-0000-000000000000}"/>
          </ac:spMkLst>
        </pc:spChg>
        <pc:spChg chg="mod">
          <ac:chgData name="Veldkamp, Emily" userId="c003ad81-0b25-4453-b48a-995fdedae507" providerId="ADAL" clId="{FC06F46D-5FBC-4F62-9A0B-0FC0DB7F9BDB}" dt="2024-10-02T22:48:57.696" v="313" actId="1076"/>
          <ac:spMkLst>
            <pc:docMk/>
            <pc:sldMk cId="1515363152" sldId="315"/>
            <ac:spMk id="6" creationId="{00000000-0000-0000-0000-000000000000}"/>
          </ac:spMkLst>
        </pc:spChg>
      </pc:sldChg>
      <pc:sldChg chg="del">
        <pc:chgData name="Veldkamp, Emily" userId="c003ad81-0b25-4453-b48a-995fdedae507" providerId="ADAL" clId="{FC06F46D-5FBC-4F62-9A0B-0FC0DB7F9BDB}" dt="2024-10-02T22:49:10.517" v="317" actId="2696"/>
        <pc:sldMkLst>
          <pc:docMk/>
          <pc:sldMk cId="1508258970" sldId="316"/>
        </pc:sldMkLst>
      </pc:sldChg>
      <pc:sldChg chg="modSp mod setBg modNotesTx">
        <pc:chgData name="Veldkamp, Emily" userId="c003ad81-0b25-4453-b48a-995fdedae507" providerId="ADAL" clId="{FC06F46D-5FBC-4F62-9A0B-0FC0DB7F9BDB}" dt="2024-10-02T22:49:31.293" v="319"/>
        <pc:sldMkLst>
          <pc:docMk/>
          <pc:sldMk cId="1312286572" sldId="322"/>
        </pc:sldMkLst>
        <pc:spChg chg="mod">
          <ac:chgData name="Veldkamp, Emily" userId="c003ad81-0b25-4453-b48a-995fdedae507" providerId="ADAL" clId="{FC06F46D-5FBC-4F62-9A0B-0FC0DB7F9BDB}" dt="2024-10-02T22:49:31.293" v="319"/>
          <ac:spMkLst>
            <pc:docMk/>
            <pc:sldMk cId="1312286572" sldId="322"/>
            <ac:spMk id="2" creationId="{D9965AC0-0478-7CA2-A600-D7D3D6EA227D}"/>
          </ac:spMkLst>
        </pc:spChg>
        <pc:spChg chg="mod">
          <ac:chgData name="Veldkamp, Emily" userId="c003ad81-0b25-4453-b48a-995fdedae507" providerId="ADAL" clId="{FC06F46D-5FBC-4F62-9A0B-0FC0DB7F9BDB}" dt="2024-10-02T22:42:29.590" v="174" actId="255"/>
          <ac:spMkLst>
            <pc:docMk/>
            <pc:sldMk cId="1312286572" sldId="322"/>
            <ac:spMk id="5" creationId="{DDFABF87-AD6A-68E3-7A83-AD3E747DF9A9}"/>
          </ac:spMkLst>
        </pc:spChg>
      </pc:sldChg>
      <pc:sldChg chg="addSp delSp modSp new del mod">
        <pc:chgData name="Veldkamp, Emily" userId="c003ad81-0b25-4453-b48a-995fdedae507" providerId="ADAL" clId="{FC06F46D-5FBC-4F62-9A0B-0FC0DB7F9BDB}" dt="2024-10-02T22:54:06.884" v="807" actId="2696"/>
        <pc:sldMkLst>
          <pc:docMk/>
          <pc:sldMk cId="2425926593" sldId="323"/>
        </pc:sldMkLst>
        <pc:spChg chg="del mod">
          <ac:chgData name="Veldkamp, Emily" userId="c003ad81-0b25-4453-b48a-995fdedae507" providerId="ADAL" clId="{FC06F46D-5FBC-4F62-9A0B-0FC0DB7F9BDB}" dt="2024-10-02T22:53:41.483" v="799" actId="21"/>
          <ac:spMkLst>
            <pc:docMk/>
            <pc:sldMk cId="2425926593" sldId="323"/>
            <ac:spMk id="3" creationId="{0CE7E45E-D0F4-1C44-6045-C0FC69FA6BA6}"/>
          </ac:spMkLst>
        </pc:spChg>
        <pc:spChg chg="add mod">
          <ac:chgData name="Veldkamp, Emily" userId="c003ad81-0b25-4453-b48a-995fdedae507" providerId="ADAL" clId="{FC06F46D-5FBC-4F62-9A0B-0FC0DB7F9BDB}" dt="2024-10-02T22:53:41.483" v="799" actId="21"/>
          <ac:spMkLst>
            <pc:docMk/>
            <pc:sldMk cId="2425926593" sldId="323"/>
            <ac:spMk id="5" creationId="{2509BDBE-2729-9CDA-99E2-8AC242F32EA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3AC7DC-1C78-4493-BFC5-6174B5F33D86}" type="datetimeFigureOut">
              <a:rPr lang="en-US" smtClean="0"/>
              <a:t>3/12/2025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C62DB6-17D3-4391-ACA7-96567EC2C933}" type="slidenum">
              <a:rPr lang="en-US" smtClean="0"/>
              <a:t>‹#›</a:t>
            </a:fld>
            <a:endParaRPr lang="en-US"/>
          </a:p>
        </p:txBody>
      </p:sp>
    </p:spTree>
    <p:extLst>
      <p:ext uri="{BB962C8B-B14F-4D97-AF65-F5344CB8AC3E}">
        <p14:creationId xmlns:p14="http://schemas.microsoft.com/office/powerpoint/2010/main" val="4268989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1</a:t>
            </a:fld>
            <a:endParaRPr lang="en-US" dirty="0"/>
          </a:p>
        </p:txBody>
      </p:sp>
    </p:spTree>
    <p:extLst>
      <p:ext uri="{BB962C8B-B14F-4D97-AF65-F5344CB8AC3E}">
        <p14:creationId xmlns:p14="http://schemas.microsoft.com/office/powerpoint/2010/main" val="1100084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 service reform encompasses the efforts undertaken by group or individuals  to alter the nature of govt service. </a:t>
            </a:r>
          </a:p>
        </p:txBody>
      </p:sp>
      <p:sp>
        <p:nvSpPr>
          <p:cNvPr id="4" name="Slide Number Placeholder 3"/>
          <p:cNvSpPr>
            <a:spLocks noGrp="1"/>
          </p:cNvSpPr>
          <p:nvPr>
            <p:ph type="sldNum" sz="quarter" idx="10"/>
          </p:nvPr>
        </p:nvSpPr>
        <p:spPr/>
        <p:txBody>
          <a:bodyPr/>
          <a:lstStyle/>
          <a:p>
            <a:fld id="{5B240DC0-8764-45E7-B0D9-B8C92A6B13B2}" type="slidenum">
              <a:rPr lang="en-US" smtClean="0"/>
              <a:t>10</a:t>
            </a:fld>
            <a:endParaRPr lang="en-US" dirty="0"/>
          </a:p>
        </p:txBody>
      </p:sp>
    </p:spTree>
    <p:extLst>
      <p:ext uri="{BB962C8B-B14F-4D97-AF65-F5344CB8AC3E}">
        <p14:creationId xmlns:p14="http://schemas.microsoft.com/office/powerpoint/2010/main" val="2565105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240DC0-8764-45E7-B0D9-B8C92A6B13B2}" type="slidenum">
              <a:rPr lang="en-US" smtClean="0"/>
              <a:t>11</a:t>
            </a:fld>
            <a:endParaRPr lang="en-US" dirty="0"/>
          </a:p>
        </p:txBody>
      </p:sp>
    </p:spTree>
    <p:extLst>
      <p:ext uri="{BB962C8B-B14F-4D97-AF65-F5344CB8AC3E}">
        <p14:creationId xmlns:p14="http://schemas.microsoft.com/office/powerpoint/2010/main" val="6425393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lateral opportunities, ore training, better compensation, more awards and recognition and fringe benefits,, better performance management and evaluation (appraisal), modern IT and office facilities</a:t>
            </a:r>
          </a:p>
          <a:p>
            <a:endParaRPr lang="en-US" dirty="0"/>
          </a:p>
          <a:p>
            <a:r>
              <a:rPr lang="en-US" b="1" dirty="0"/>
              <a:t>Modern Civil Service Trends</a:t>
            </a:r>
          </a:p>
          <a:p>
            <a:pPr>
              <a:buFont typeface="Arial" panose="020B0604020202020204" pitchFamily="34" charset="0"/>
              <a:buChar char="•"/>
            </a:pPr>
            <a:r>
              <a:rPr lang="en-US" b="1" dirty="0"/>
              <a:t>Deregulation:</a:t>
            </a:r>
            <a:r>
              <a:rPr lang="en-US" dirty="0"/>
              <a:t> Less bureaucracy in hiring and firing.</a:t>
            </a:r>
          </a:p>
          <a:p>
            <a:pPr>
              <a:buFont typeface="Arial" panose="020B0604020202020204" pitchFamily="34" charset="0"/>
              <a:buChar char="•"/>
            </a:pPr>
            <a:r>
              <a:rPr lang="en-US" b="1" dirty="0"/>
              <a:t>Decentralization:</a:t>
            </a:r>
            <a:r>
              <a:rPr lang="en-US" dirty="0"/>
              <a:t> More control at state and local levels.</a:t>
            </a:r>
          </a:p>
          <a:p>
            <a:pPr>
              <a:buFont typeface="Arial" panose="020B0604020202020204" pitchFamily="34" charset="0"/>
              <a:buChar char="•"/>
            </a:pPr>
            <a:r>
              <a:rPr lang="en-US" b="1" dirty="0"/>
              <a:t>Flexibility:</a:t>
            </a:r>
            <a:r>
              <a:rPr lang="en-US" dirty="0"/>
              <a:t> Greater managerial discretion in promotions, incentives, and job classifications.</a:t>
            </a:r>
          </a:p>
          <a:p>
            <a:endParaRPr lang="en-US" dirty="0"/>
          </a:p>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12</a:t>
            </a:fld>
            <a:endParaRPr lang="en-US" dirty="0"/>
          </a:p>
        </p:txBody>
      </p:sp>
    </p:spTree>
    <p:extLst>
      <p:ext uri="{BB962C8B-B14F-4D97-AF65-F5344CB8AC3E}">
        <p14:creationId xmlns:p14="http://schemas.microsoft.com/office/powerpoint/2010/main" val="3279111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240DC0-8764-45E7-B0D9-B8C92A6B13B2}" type="slidenum">
              <a:rPr lang="en-US" smtClean="0"/>
              <a:t>13</a:t>
            </a:fld>
            <a:endParaRPr lang="en-US" dirty="0"/>
          </a:p>
        </p:txBody>
      </p:sp>
    </p:spTree>
    <p:extLst>
      <p:ext uri="{BB962C8B-B14F-4D97-AF65-F5344CB8AC3E}">
        <p14:creationId xmlns:p14="http://schemas.microsoft.com/office/powerpoint/2010/main" val="342678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240DC0-8764-45E7-B0D9-B8C92A6B13B2}" type="slidenum">
              <a:rPr lang="en-US" smtClean="0"/>
              <a:t>14</a:t>
            </a:fld>
            <a:endParaRPr lang="en-US" dirty="0"/>
          </a:p>
        </p:txBody>
      </p:sp>
    </p:spTree>
    <p:extLst>
      <p:ext uri="{BB962C8B-B14F-4D97-AF65-F5344CB8AC3E}">
        <p14:creationId xmlns:p14="http://schemas.microsoft.com/office/powerpoint/2010/main" val="314089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Keep politics at arm’s length (e.g. recruitments of neutral competence)</a:t>
            </a:r>
          </a:p>
          <a:p>
            <a:endParaRPr lang="en-US" dirty="0"/>
          </a:p>
          <a:p>
            <a:r>
              <a:rPr lang="en-US" dirty="0"/>
              <a:t>1️⃣ </a:t>
            </a:r>
            <a:r>
              <a:rPr lang="en-US" b="1" dirty="0"/>
              <a:t>Respect Civil Service Values:</a:t>
            </a:r>
            <a:r>
              <a:rPr lang="en-US" dirty="0"/>
              <a:t> Protect public service from political influence and mismanagement.</a:t>
            </a:r>
          </a:p>
        </p:txBody>
      </p:sp>
      <p:sp>
        <p:nvSpPr>
          <p:cNvPr id="4" name="Slide Number Placeholder 3"/>
          <p:cNvSpPr>
            <a:spLocks noGrp="1"/>
          </p:cNvSpPr>
          <p:nvPr>
            <p:ph type="sldNum" sz="quarter" idx="10"/>
          </p:nvPr>
        </p:nvSpPr>
        <p:spPr/>
        <p:txBody>
          <a:bodyPr/>
          <a:lstStyle/>
          <a:p>
            <a:fld id="{5B240DC0-8764-45E7-B0D9-B8C92A6B13B2}" type="slidenum">
              <a:rPr lang="en-US" smtClean="0"/>
              <a:t>15</a:t>
            </a:fld>
            <a:endParaRPr lang="en-US" dirty="0"/>
          </a:p>
        </p:txBody>
      </p:sp>
    </p:spTree>
    <p:extLst>
      <p:ext uri="{BB962C8B-B14F-4D97-AF65-F5344CB8AC3E}">
        <p14:creationId xmlns:p14="http://schemas.microsoft.com/office/powerpoint/2010/main" val="57977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a:t>
            </a:r>
            <a:r>
              <a:rPr lang="en-US" b="1" dirty="0"/>
              <a:t>Ensure Legal Compliance:</a:t>
            </a:r>
            <a:r>
              <a:rPr lang="en-US" dirty="0"/>
              <a:t> Balance public sector needs with private sector collaboration.</a:t>
            </a:r>
          </a:p>
        </p:txBody>
      </p:sp>
      <p:sp>
        <p:nvSpPr>
          <p:cNvPr id="4" name="Slide Number Placeholder 3"/>
          <p:cNvSpPr>
            <a:spLocks noGrp="1"/>
          </p:cNvSpPr>
          <p:nvPr>
            <p:ph type="sldNum" sz="quarter" idx="10"/>
          </p:nvPr>
        </p:nvSpPr>
        <p:spPr/>
        <p:txBody>
          <a:bodyPr/>
          <a:lstStyle/>
          <a:p>
            <a:fld id="{5B240DC0-8764-45E7-B0D9-B8C92A6B13B2}" type="slidenum">
              <a:rPr lang="en-US" smtClean="0"/>
              <a:t>16</a:t>
            </a:fld>
            <a:endParaRPr lang="en-US" dirty="0"/>
          </a:p>
        </p:txBody>
      </p:sp>
    </p:spTree>
    <p:extLst>
      <p:ext uri="{BB962C8B-B14F-4D97-AF65-F5344CB8AC3E}">
        <p14:creationId xmlns:p14="http://schemas.microsoft.com/office/powerpoint/2010/main" val="1431103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a:t>Public agencies always consider the optics of their actions or inactions</a:t>
            </a:r>
          </a:p>
          <a:p>
            <a:pPr marL="171450" indent="-171450">
              <a:buFont typeface="Arial"/>
              <a:buChar char="•"/>
            </a:pPr>
            <a:r>
              <a:rPr lang="en-US" dirty="0"/>
              <a:t>Public agencies must consider the public’s point of view and that taxpayers fund public agencies</a:t>
            </a:r>
          </a:p>
          <a:p>
            <a:pPr marL="171450" indent="-171450">
              <a:buFont typeface="Arial"/>
              <a:buChar char="•"/>
            </a:pPr>
            <a:r>
              <a:rPr lang="en-US" dirty="0"/>
              <a:t>Transparent to the extent that restricting information would jeopardize the broader civic interest or compromise legitimate privacy rights.</a:t>
            </a:r>
          </a:p>
          <a:p>
            <a:pPr marL="171450" indent="-171450">
              <a:buFont typeface="Arial"/>
              <a:buChar char="•"/>
            </a:pPr>
            <a:endParaRPr lang="en-US" dirty="0"/>
          </a:p>
          <a:p>
            <a:pPr marL="171450" indent="-171450">
              <a:buFont typeface="Arial"/>
              <a:buChar char="•"/>
            </a:pPr>
            <a:r>
              <a:rPr lang="en-US" dirty="0"/>
              <a:t>3️⃣ </a:t>
            </a:r>
            <a:r>
              <a:rPr lang="en-US" b="1" dirty="0"/>
              <a:t>Uphold Public Accountability:</a:t>
            </a:r>
            <a:r>
              <a:rPr lang="en-US" dirty="0"/>
              <a:t> Transparency is essential—administrators serve the people.</a:t>
            </a:r>
          </a:p>
        </p:txBody>
      </p:sp>
      <p:sp>
        <p:nvSpPr>
          <p:cNvPr id="4" name="Slide Number Placeholder 3"/>
          <p:cNvSpPr>
            <a:spLocks noGrp="1"/>
          </p:cNvSpPr>
          <p:nvPr>
            <p:ph type="sldNum" sz="quarter" idx="10"/>
          </p:nvPr>
        </p:nvSpPr>
        <p:spPr/>
        <p:txBody>
          <a:bodyPr/>
          <a:lstStyle/>
          <a:p>
            <a:fld id="{5B240DC0-8764-45E7-B0D9-B8C92A6B13B2}" type="slidenum">
              <a:rPr lang="en-US" smtClean="0"/>
              <a:t>17</a:t>
            </a:fld>
            <a:endParaRPr lang="en-US" dirty="0"/>
          </a:p>
        </p:txBody>
      </p:sp>
    </p:spTree>
    <p:extLst>
      <p:ext uri="{BB962C8B-B14F-4D97-AF65-F5344CB8AC3E}">
        <p14:creationId xmlns:p14="http://schemas.microsoft.com/office/powerpoint/2010/main" val="25809828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a:t>
            </a:r>
            <a:r>
              <a:rPr lang="en-US" b="1" dirty="0"/>
              <a:t>Lead Effectively:</a:t>
            </a:r>
            <a:r>
              <a:rPr lang="en-US" dirty="0"/>
              <a:t> Invest in human capital, embrace innovation, and uphold professionalism.</a:t>
            </a:r>
          </a:p>
        </p:txBody>
      </p:sp>
      <p:sp>
        <p:nvSpPr>
          <p:cNvPr id="4" name="Slide Number Placeholder 3"/>
          <p:cNvSpPr>
            <a:spLocks noGrp="1"/>
          </p:cNvSpPr>
          <p:nvPr>
            <p:ph type="sldNum" sz="quarter" idx="10"/>
          </p:nvPr>
        </p:nvSpPr>
        <p:spPr/>
        <p:txBody>
          <a:bodyPr/>
          <a:lstStyle/>
          <a:p>
            <a:fld id="{5B240DC0-8764-45E7-B0D9-B8C92A6B13B2}" type="slidenum">
              <a:rPr lang="en-US" smtClean="0"/>
              <a:t>18</a:t>
            </a:fld>
            <a:endParaRPr lang="en-US" dirty="0"/>
          </a:p>
        </p:txBody>
      </p:sp>
    </p:spTree>
    <p:extLst>
      <p:ext uri="{BB962C8B-B14F-4D97-AF65-F5344CB8AC3E}">
        <p14:creationId xmlns:p14="http://schemas.microsoft.com/office/powerpoint/2010/main" val="220153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002060"/>
                </a:solidFill>
              </a:rPr>
              <a:t>Moral management: strategies for ensuring integrity at work. </a:t>
            </a:r>
          </a:p>
          <a:p>
            <a:endParaRPr lang="en-US" sz="1200" dirty="0">
              <a:solidFill>
                <a:srgbClr val="002060"/>
              </a:solidFill>
            </a:endParaRPr>
          </a:p>
          <a:p>
            <a:r>
              <a:rPr lang="en-US" b="1" dirty="0"/>
              <a:t>Ethics in Public Administration</a:t>
            </a:r>
          </a:p>
          <a:p>
            <a:r>
              <a:rPr lang="en-US" dirty="0"/>
              <a:t>Public administrators face ethical dilemmas daily. They must:</a:t>
            </a:r>
            <a:br>
              <a:rPr lang="en-US" dirty="0"/>
            </a:br>
            <a:r>
              <a:rPr lang="en-US" dirty="0"/>
              <a:t>✔️ Balance competing values (e.g., efficiency vs. equity).</a:t>
            </a:r>
            <a:br>
              <a:rPr lang="en-US" dirty="0"/>
            </a:br>
            <a:r>
              <a:rPr lang="en-US" dirty="0"/>
              <a:t>✔️ Exercise discretion in hiring, promotions, and policy enforcement.</a:t>
            </a:r>
            <a:br>
              <a:rPr lang="en-US" dirty="0"/>
            </a:br>
            <a:r>
              <a:rPr lang="en-US" dirty="0"/>
              <a:t>✔️ Address ethical issues (e.g., discrimination, transparency, conflicts of interest).</a:t>
            </a:r>
          </a:p>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19</a:t>
            </a:fld>
            <a:endParaRPr lang="en-US" dirty="0"/>
          </a:p>
        </p:txBody>
      </p:sp>
    </p:spTree>
    <p:extLst>
      <p:ext uri="{BB962C8B-B14F-4D97-AF65-F5344CB8AC3E}">
        <p14:creationId xmlns:p14="http://schemas.microsoft.com/office/powerpoint/2010/main" val="3733861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240DC0-8764-45E7-B0D9-B8C92A6B13B2}" type="slidenum">
              <a:rPr lang="en-US" smtClean="0"/>
              <a:t>2</a:t>
            </a:fld>
            <a:endParaRPr lang="en-US" dirty="0"/>
          </a:p>
        </p:txBody>
      </p:sp>
    </p:spTree>
    <p:extLst>
      <p:ext uri="{BB962C8B-B14F-4D97-AF65-F5344CB8AC3E}">
        <p14:creationId xmlns:p14="http://schemas.microsoft.com/office/powerpoint/2010/main" val="13345016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Approaches to Ethical Leadership:</a:t>
            </a:r>
            <a:br>
              <a:rPr lang="en-US" dirty="0"/>
            </a:br>
            <a:r>
              <a:rPr lang="en-US" dirty="0"/>
              <a:t>🔹 Lead by example.</a:t>
            </a:r>
            <a:br>
              <a:rPr lang="en-US" dirty="0"/>
            </a:br>
            <a:r>
              <a:rPr lang="en-US" dirty="0"/>
              <a:t>🔹 Implement a strong code of ethics.</a:t>
            </a:r>
            <a:br>
              <a:rPr lang="en-US" dirty="0"/>
            </a:br>
            <a:r>
              <a:rPr lang="en-US" dirty="0"/>
              <a:t>🔹 Conduct ethics audits and training.</a:t>
            </a:r>
            <a:br>
              <a:rPr lang="en-US" dirty="0"/>
            </a:br>
            <a:r>
              <a:rPr lang="en-US" dirty="0"/>
              <a:t>🔹 Integrate ethics into hiring and promotions.</a:t>
            </a:r>
            <a:br>
              <a:rPr lang="en-US" dirty="0"/>
            </a:br>
            <a:r>
              <a:rPr lang="en-US" dirty="0"/>
              <a:t>🔹 Plan for ethical blind spots and dilemmas.</a:t>
            </a:r>
          </a:p>
          <a:p>
            <a:endParaRPr lang="en-US" dirty="0"/>
          </a:p>
          <a:p>
            <a:r>
              <a:rPr lang="en-US" b="1" dirty="0"/>
              <a:t>Final Thoughts</a:t>
            </a:r>
          </a:p>
          <a:p>
            <a:r>
              <a:rPr lang="en-US" dirty="0"/>
              <a:t>HRM is at the heart of effective public service. </a:t>
            </a:r>
            <a:r>
              <a:rPr lang="en-US"/>
              <a:t>Understanding its reforms, principles, and ethical challenges equips us to be better leaders, decision-makers, and advocates for fair governance</a:t>
            </a:r>
          </a:p>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20</a:t>
            </a:fld>
            <a:endParaRPr lang="en-US" dirty="0"/>
          </a:p>
        </p:txBody>
      </p:sp>
    </p:spTree>
    <p:extLst>
      <p:ext uri="{BB962C8B-B14F-4D97-AF65-F5344CB8AC3E}">
        <p14:creationId xmlns:p14="http://schemas.microsoft.com/office/powerpoint/2010/main" val="1335907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All decisions affecting the relationship between the individual and the organization can be seen as dimensions of personnel management.</a:t>
            </a:r>
          </a:p>
          <a:p>
            <a:pPr marL="0" marR="0">
              <a:lnSpc>
                <a:spcPct val="115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Human resources management in practice shapes the conditions in which people find themselves.</a:t>
            </a:r>
          </a:p>
          <a:p>
            <a:pPr marL="0" marR="0">
              <a:lnSpc>
                <a:spcPct val="115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Paradoxes include the recognition of ambiguities, equivocations, unstated assumptions.</a:t>
            </a:r>
          </a:p>
          <a:p>
            <a:pPr marL="0" marR="0">
              <a:lnSpc>
                <a:spcPct val="115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Paradox of needs individuals and organizations; need one another but human happiness and organizational rationality are as likely to conflict as they are to coincide.</a:t>
            </a: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Best-led organizations are those that achieve a balance between seemingly contradictory opposite. </a:t>
            </a:r>
          </a:p>
        </p:txBody>
      </p:sp>
      <p:sp>
        <p:nvSpPr>
          <p:cNvPr id="4" name="Slide Number Placeholder 3"/>
          <p:cNvSpPr>
            <a:spLocks noGrp="1"/>
          </p:cNvSpPr>
          <p:nvPr>
            <p:ph type="sldNum" sz="quarter" idx="10"/>
          </p:nvPr>
        </p:nvSpPr>
        <p:spPr/>
        <p:txBody>
          <a:bodyPr/>
          <a:lstStyle/>
          <a:p>
            <a:fld id="{5B240DC0-8764-45E7-B0D9-B8C92A6B13B2}" type="slidenum">
              <a:rPr lang="en-US" smtClean="0"/>
              <a:t>3</a:t>
            </a:fld>
            <a:endParaRPr lang="en-US" dirty="0"/>
          </a:p>
        </p:txBody>
      </p:sp>
    </p:spTree>
    <p:extLst>
      <p:ext uri="{BB962C8B-B14F-4D97-AF65-F5344CB8AC3E}">
        <p14:creationId xmlns:p14="http://schemas.microsoft.com/office/powerpoint/2010/main" val="2723495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Understanding Civil Service</a:t>
            </a:r>
          </a:p>
          <a:p>
            <a:pPr>
              <a:buFont typeface="Arial" panose="020B0604020202020204" pitchFamily="34" charset="0"/>
              <a:buChar char="•"/>
            </a:pPr>
            <a:r>
              <a:rPr lang="en-US" b="1" dirty="0"/>
              <a:t>Definition:</a:t>
            </a:r>
            <a:r>
              <a:rPr lang="en-US" dirty="0"/>
              <a:t> Government employees in permanent public service (excluding legislative, judicial, or military).</a:t>
            </a:r>
          </a:p>
          <a:p>
            <a:pPr>
              <a:buFont typeface="Arial" panose="020B0604020202020204" pitchFamily="34" charset="0"/>
              <a:buChar char="•"/>
            </a:pPr>
            <a:r>
              <a:rPr lang="en-US" b="1" dirty="0"/>
              <a:t>Key Features:</a:t>
            </a:r>
            <a:r>
              <a:rPr lang="en-US" dirty="0"/>
              <a:t> Merit-based hiring, career protection from political influence, and competitive exams for entry.</a:t>
            </a:r>
          </a:p>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4</a:t>
            </a:fld>
            <a:endParaRPr lang="en-US" dirty="0"/>
          </a:p>
        </p:txBody>
      </p:sp>
    </p:spTree>
    <p:extLst>
      <p:ext uri="{BB962C8B-B14F-4D97-AF65-F5344CB8AC3E}">
        <p14:creationId xmlns:p14="http://schemas.microsoft.com/office/powerpoint/2010/main" val="267562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a:t>HRM covers a broad range of responsibilities, including:</a:t>
            </a:r>
            <a:br>
              <a:rPr lang="en-US" dirty="0"/>
            </a:br>
            <a:r>
              <a:rPr lang="en-US" dirty="0"/>
              <a:t>✅ </a:t>
            </a:r>
            <a:r>
              <a:rPr lang="en-US" b="1" dirty="0"/>
              <a:t>Employment Law &amp; Policies</a:t>
            </a:r>
            <a:r>
              <a:rPr lang="en-US" dirty="0"/>
              <a:t> – Ensuring legal compliance</a:t>
            </a:r>
            <a:br>
              <a:rPr lang="en-US" dirty="0"/>
            </a:br>
            <a:r>
              <a:rPr lang="en-US" dirty="0"/>
              <a:t>✅ </a:t>
            </a:r>
            <a:r>
              <a:rPr lang="en-US" b="1" dirty="0"/>
              <a:t>Recruitment &amp; Selection</a:t>
            </a:r>
            <a:r>
              <a:rPr lang="en-US" dirty="0"/>
              <a:t> – Hiring the right talent</a:t>
            </a:r>
            <a:br>
              <a:rPr lang="en-US" dirty="0"/>
            </a:br>
            <a:r>
              <a:rPr lang="en-US" dirty="0"/>
              <a:t>✅ </a:t>
            </a:r>
            <a:r>
              <a:rPr lang="en-US" b="1" dirty="0"/>
              <a:t>Onboarding &amp; Offboarding</a:t>
            </a:r>
            <a:r>
              <a:rPr lang="en-US" dirty="0"/>
              <a:t> – Managing the employee journey</a:t>
            </a:r>
            <a:br>
              <a:rPr lang="en-US" dirty="0"/>
            </a:br>
            <a:r>
              <a:rPr lang="en-US" dirty="0"/>
              <a:t>✅ </a:t>
            </a:r>
            <a:r>
              <a:rPr lang="en-US" b="1" dirty="0"/>
              <a:t>Compensation &amp; Benefits</a:t>
            </a:r>
            <a:r>
              <a:rPr lang="en-US" dirty="0"/>
              <a:t> – Fair pay structures</a:t>
            </a:r>
            <a:br>
              <a:rPr lang="en-US" dirty="0"/>
            </a:br>
            <a:r>
              <a:rPr lang="en-US" dirty="0"/>
              <a:t>✅ </a:t>
            </a:r>
            <a:r>
              <a:rPr lang="en-US" b="1" dirty="0"/>
              <a:t>Training &amp; Development</a:t>
            </a:r>
            <a:r>
              <a:rPr lang="en-US" dirty="0"/>
              <a:t> – Growing employee skills</a:t>
            </a:r>
            <a:br>
              <a:rPr lang="en-US" dirty="0"/>
            </a:br>
            <a:r>
              <a:rPr lang="en-US" dirty="0"/>
              <a:t>✅ </a:t>
            </a:r>
            <a:r>
              <a:rPr lang="en-US" b="1" dirty="0"/>
              <a:t>Performance Management</a:t>
            </a:r>
            <a:r>
              <a:rPr lang="en-US" dirty="0"/>
              <a:t> – Appraisals, coaching, and discipline</a:t>
            </a:r>
            <a:br>
              <a:rPr lang="en-US" dirty="0"/>
            </a:br>
            <a:r>
              <a:rPr lang="en-US" dirty="0"/>
              <a:t>✅ </a:t>
            </a:r>
            <a:r>
              <a:rPr lang="en-US" b="1" dirty="0"/>
              <a:t>Labor Relations</a:t>
            </a:r>
            <a:r>
              <a:rPr lang="en-US" dirty="0"/>
              <a:t> – Negotiating with unions and resolving conflicts</a:t>
            </a:r>
          </a:p>
        </p:txBody>
      </p:sp>
      <p:sp>
        <p:nvSpPr>
          <p:cNvPr id="4" name="Slide Number Placeholder 3"/>
          <p:cNvSpPr>
            <a:spLocks noGrp="1"/>
          </p:cNvSpPr>
          <p:nvPr>
            <p:ph type="sldNum" sz="quarter" idx="10"/>
          </p:nvPr>
        </p:nvSpPr>
        <p:spPr/>
        <p:txBody>
          <a:bodyPr/>
          <a:lstStyle/>
          <a:p>
            <a:fld id="{5B240DC0-8764-45E7-B0D9-B8C92A6B13B2}" type="slidenum">
              <a:rPr lang="en-US" smtClean="0"/>
              <a:t>5</a:t>
            </a:fld>
            <a:endParaRPr lang="en-US" dirty="0"/>
          </a:p>
        </p:txBody>
      </p:sp>
    </p:spTree>
    <p:extLst>
      <p:ext uri="{BB962C8B-B14F-4D97-AF65-F5344CB8AC3E}">
        <p14:creationId xmlns:p14="http://schemas.microsoft.com/office/powerpoint/2010/main" val="2070349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6</a:t>
            </a:fld>
            <a:endParaRPr lang="en-US" dirty="0"/>
          </a:p>
        </p:txBody>
      </p:sp>
    </p:spTree>
    <p:extLst>
      <p:ext uri="{BB962C8B-B14F-4D97-AF65-F5344CB8AC3E}">
        <p14:creationId xmlns:p14="http://schemas.microsoft.com/office/powerpoint/2010/main" val="577741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buFont typeface="Wingdings" panose="05000000000000000000" pitchFamily="2" charset="2"/>
              <a:buNone/>
            </a:pPr>
            <a:endParaRPr lang="en-US" sz="1200" dirty="0">
              <a:solidFill>
                <a:srgbClr val="002060"/>
              </a:solidFill>
            </a:endParaRPr>
          </a:p>
          <a:p>
            <a:pPr marL="171450" indent="-171450">
              <a:buFont typeface="Arial"/>
              <a:buChar char="•"/>
            </a:pPr>
            <a:r>
              <a:rPr lang="en-US" dirty="0"/>
              <a:t>Elements of scientific management are present in most public agencies</a:t>
            </a:r>
          </a:p>
          <a:p>
            <a:pPr marL="171450" indent="-171450">
              <a:buFont typeface="Arial"/>
              <a:buChar char="•"/>
            </a:pPr>
            <a:r>
              <a:rPr lang="en-US" dirty="0"/>
              <a:t>We know who reports to us and we report to</a:t>
            </a:r>
          </a:p>
          <a:p>
            <a:pPr marL="171450" indent="-171450">
              <a:buFont typeface="Arial"/>
              <a:buChar char="•"/>
            </a:pPr>
            <a:r>
              <a:rPr lang="en-US" dirty="0"/>
              <a:t>We do not skip levels (for the most part)</a:t>
            </a:r>
          </a:p>
          <a:p>
            <a:pPr marL="171450" indent="-171450">
              <a:buFont typeface="Arial"/>
              <a:buChar char="•"/>
            </a:pPr>
            <a:r>
              <a:rPr lang="en-US" dirty="0"/>
              <a:t>Policies are written from a uniform perspective assuming they work in all scenarios</a:t>
            </a:r>
          </a:p>
          <a:p>
            <a:pPr marL="171450" indent="-171450">
              <a:buFont typeface="Arial"/>
              <a:buChar char="•"/>
            </a:pPr>
            <a:r>
              <a:rPr lang="en-US" dirty="0"/>
              <a:t>We know what we expect of staff and we seek to increase compliance</a:t>
            </a:r>
          </a:p>
          <a:p>
            <a:pPr>
              <a:spcBef>
                <a:spcPts val="0"/>
              </a:spcBef>
              <a:buFont typeface="Wingdings" panose="05000000000000000000" pitchFamily="2" charset="2"/>
              <a:buNone/>
            </a:pPr>
            <a:endParaRPr lang="en-US" sz="1200" dirty="0">
              <a:solidFill>
                <a:srgbClr val="002060"/>
              </a:solidFill>
            </a:endParaRPr>
          </a:p>
          <a:p>
            <a:r>
              <a:rPr lang="en-US" dirty="0"/>
              <a:t>Paul Light’s </a:t>
            </a:r>
            <a:r>
              <a:rPr lang="en-US" i="1" dirty="0"/>
              <a:t>Tides of Reform</a:t>
            </a:r>
            <a:r>
              <a:rPr lang="en-US" dirty="0"/>
              <a:t> (1997) identifies four major approaches to government HR reform:</a:t>
            </a:r>
          </a:p>
          <a:p>
            <a:pPr>
              <a:buFont typeface="+mj-lt"/>
              <a:buAutoNum type="arabicPeriod"/>
            </a:pPr>
            <a:r>
              <a:rPr lang="en-US" b="1" dirty="0"/>
              <a:t>Scientific Management</a:t>
            </a:r>
            <a:r>
              <a:rPr lang="en-US" dirty="0"/>
              <a:t> – Efficiency-driven (e.g., structured hierarchy, clear policies)</a:t>
            </a:r>
          </a:p>
          <a:p>
            <a:pPr>
              <a:buFont typeface="+mj-lt"/>
              <a:buAutoNum type="arabicPeriod"/>
            </a:pPr>
            <a:r>
              <a:rPr lang="en-US" b="1" dirty="0"/>
              <a:t>War on Waste</a:t>
            </a:r>
            <a:r>
              <a:rPr lang="en-US" dirty="0"/>
              <a:t> – Cost-cutting measures (e.g., capping federal employment)</a:t>
            </a:r>
          </a:p>
          <a:p>
            <a:pPr>
              <a:buFont typeface="+mj-lt"/>
              <a:buAutoNum type="arabicPeriod"/>
            </a:pPr>
            <a:r>
              <a:rPr lang="en-US" b="1" dirty="0"/>
              <a:t>Watchful Eye</a:t>
            </a:r>
            <a:r>
              <a:rPr lang="en-US" dirty="0"/>
              <a:t> – Transparency and accountability (e.g., whistleblower protections)</a:t>
            </a:r>
          </a:p>
          <a:p>
            <a:pPr>
              <a:buFont typeface="+mj-lt"/>
              <a:buAutoNum type="arabicPeriod"/>
            </a:pPr>
            <a:r>
              <a:rPr lang="en-US" b="1" dirty="0"/>
              <a:t>Liberation Management</a:t>
            </a:r>
            <a:r>
              <a:rPr lang="en-US" dirty="0"/>
              <a:t> – Flexibility and performance-based incentives</a:t>
            </a:r>
          </a:p>
          <a:p>
            <a:pPr>
              <a:spcBef>
                <a:spcPts val="0"/>
              </a:spcBef>
              <a:buFont typeface="Wingdings" panose="05000000000000000000" pitchFamily="2" charset="2"/>
              <a:buNone/>
            </a:pPr>
            <a:endParaRPr lang="en-US" sz="1200" dirty="0">
              <a:solidFill>
                <a:srgbClr val="002060"/>
              </a:solidFill>
            </a:endParaRPr>
          </a:p>
          <a:p>
            <a:pPr marL="0" indent="0">
              <a:spcBef>
                <a:spcPts val="0"/>
              </a:spcBef>
              <a:buNone/>
            </a:pPr>
            <a:endParaRPr lang="en-US" sz="1200" dirty="0">
              <a:solidFill>
                <a:srgbClr val="002060"/>
              </a:solidFill>
            </a:endParaRPr>
          </a:p>
          <a:p>
            <a:endParaRPr lang="en-US" dirty="0"/>
          </a:p>
        </p:txBody>
      </p:sp>
      <p:sp>
        <p:nvSpPr>
          <p:cNvPr id="4" name="Slide Number Placeholder 3"/>
          <p:cNvSpPr>
            <a:spLocks noGrp="1"/>
          </p:cNvSpPr>
          <p:nvPr>
            <p:ph type="sldNum" sz="quarter" idx="5"/>
          </p:nvPr>
        </p:nvSpPr>
        <p:spPr/>
        <p:txBody>
          <a:bodyPr/>
          <a:lstStyle/>
          <a:p>
            <a:fld id="{9FC62DB6-17D3-4391-ACA7-96567EC2C933}" type="slidenum">
              <a:rPr lang="en-US" smtClean="0"/>
              <a:t>7</a:t>
            </a:fld>
            <a:endParaRPr lang="en-US"/>
          </a:p>
        </p:txBody>
      </p:sp>
    </p:spTree>
    <p:extLst>
      <p:ext uri="{BB962C8B-B14F-4D97-AF65-F5344CB8AC3E}">
        <p14:creationId xmlns:p14="http://schemas.microsoft.com/office/powerpoint/2010/main" val="108098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buFont typeface="Wingdings" panose="05000000000000000000" pitchFamily="2" charset="2"/>
              <a:buNone/>
            </a:pPr>
            <a:r>
              <a:rPr lang="en-US" sz="1200" b="1" dirty="0">
                <a:solidFill>
                  <a:srgbClr val="002060"/>
                </a:solidFill>
              </a:rPr>
              <a:t>Scientific Management- Trust and confidence in gov’t</a:t>
            </a:r>
            <a:endParaRPr lang="en-US" sz="1200" dirty="0">
              <a:solidFill>
                <a:srgbClr val="002060"/>
              </a:solidFill>
            </a:endParaRPr>
          </a:p>
          <a:p>
            <a:pPr>
              <a:spcBef>
                <a:spcPts val="0"/>
              </a:spcBef>
              <a:buFont typeface="Wingdings" panose="05000000000000000000" pitchFamily="2" charset="2"/>
              <a:buNone/>
            </a:pPr>
            <a:r>
              <a:rPr lang="en-US" sz="1200" dirty="0">
                <a:solidFill>
                  <a:srgbClr val="002060"/>
                </a:solidFill>
              </a:rPr>
              <a:t>Sees human relationships as subject to management control</a:t>
            </a:r>
          </a:p>
          <a:p>
            <a:pPr>
              <a:spcBef>
                <a:spcPts val="0"/>
              </a:spcBef>
              <a:buFont typeface="Wingdings" panose="05000000000000000000" pitchFamily="2" charset="2"/>
              <a:buNone/>
            </a:pPr>
            <a:r>
              <a:rPr lang="en-US" sz="1200" dirty="0">
                <a:solidFill>
                  <a:srgbClr val="002060"/>
                </a:solidFill>
              </a:rPr>
              <a:t>Hallmarks of scientific management may impede achievement of quality performance in today’s organizations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2060"/>
                </a:solidFill>
              </a:rPr>
              <a:t>Planning, organizing, staffing, directing, coordinating, reporting, and budgeting (POSDCORB)</a:t>
            </a:r>
          </a:p>
          <a:p>
            <a:pPr marL="0" indent="0">
              <a:buFont typeface="Arial"/>
              <a:buNone/>
            </a:pPr>
            <a:r>
              <a:rPr lang="en-US" dirty="0"/>
              <a:t>Elements of scientific management are present in most public agencies</a:t>
            </a:r>
          </a:p>
          <a:p>
            <a:pPr marL="0" indent="0">
              <a:buFont typeface="Arial"/>
              <a:buNone/>
            </a:pPr>
            <a:r>
              <a:rPr lang="en-US" dirty="0"/>
              <a:t>We know who reports to us and we report to</a:t>
            </a:r>
          </a:p>
          <a:p>
            <a:pPr marL="0" indent="0">
              <a:buFont typeface="Arial"/>
              <a:buNone/>
            </a:pPr>
            <a:r>
              <a:rPr lang="en-US" dirty="0"/>
              <a:t>We do not skip levels (for the most part)</a:t>
            </a:r>
          </a:p>
          <a:p>
            <a:pPr marL="0" indent="0">
              <a:buFont typeface="Arial"/>
              <a:buNone/>
            </a:pPr>
            <a:r>
              <a:rPr lang="en-US" dirty="0"/>
              <a:t>Policies are written from a uniform perspective assuming they work in all scenarios</a:t>
            </a:r>
          </a:p>
          <a:p>
            <a:pPr marL="0" indent="0">
              <a:buFont typeface="Arial"/>
              <a:buNone/>
            </a:pPr>
            <a:r>
              <a:rPr lang="en-US" dirty="0"/>
              <a:t>We know what we expect of staff and we seek to increase compliance</a:t>
            </a:r>
          </a:p>
          <a:p>
            <a:pPr marL="0" indent="0">
              <a:buFont typeface="Arial"/>
              <a:buNone/>
            </a:pPr>
            <a:endParaRPr lang="en-US" dirty="0"/>
          </a:p>
          <a:p>
            <a:pPr marL="0" indent="0">
              <a:buFont typeface="Arial"/>
              <a:buNone/>
            </a:pPr>
            <a:r>
              <a:rPr lang="en-US" b="1" dirty="0"/>
              <a:t>War on Waste – Govt. mistrust and cynicism </a:t>
            </a:r>
          </a:p>
          <a:p>
            <a:pPr marL="0" indent="0">
              <a:buFont typeface="Arial"/>
              <a:buNone/>
            </a:pPr>
            <a:r>
              <a:rPr lang="en-US" dirty="0"/>
              <a:t>Defining moment: congressional hearing on welfare fraud</a:t>
            </a:r>
          </a:p>
          <a:p>
            <a:pPr marL="0" indent="0">
              <a:buFont typeface="Arial"/>
              <a:buNone/>
            </a:pPr>
            <a:r>
              <a:rPr lang="en-US" dirty="0"/>
              <a:t>Determine how the govt can be operated for less “wasteful, ridiculous, or ironic use of taxpayer’s money.”</a:t>
            </a:r>
          </a:p>
          <a:p>
            <a:pPr marL="0" indent="0">
              <a:buFont typeface="Arial"/>
              <a:buNone/>
            </a:pPr>
            <a:r>
              <a:rPr lang="en-US" dirty="0"/>
              <a:t>Heightened rigor, City of Bell, defraud taxpayers with high salaries, litigation and new transparency laws</a:t>
            </a:r>
          </a:p>
          <a:p>
            <a:pPr marL="0" indent="0">
              <a:buFont typeface="Arial"/>
              <a:buNone/>
            </a:pPr>
            <a:r>
              <a:rPr lang="en-US" dirty="0"/>
              <a:t>Strike a balance, do not overdo waste control by implementing policies and regulations that may end up being another hurdle</a:t>
            </a:r>
          </a:p>
          <a:p>
            <a:pPr>
              <a:spcBef>
                <a:spcPts val="0"/>
              </a:spcBef>
              <a:buFont typeface="Wingdings" panose="05000000000000000000" pitchFamily="2" charset="2"/>
              <a:buNone/>
            </a:pPr>
            <a:r>
              <a:rPr lang="en-US" sz="1200" dirty="0">
                <a:solidFill>
                  <a:srgbClr val="002060"/>
                </a:solidFill>
              </a:rPr>
              <a:t>Characterized by use of implementation strategies such as generally accepted practices, audits, and investigations</a:t>
            </a:r>
          </a:p>
          <a:p>
            <a:pPr>
              <a:spcBef>
                <a:spcPts val="0"/>
              </a:spcBef>
              <a:buFont typeface="Wingdings" panose="05000000000000000000" pitchFamily="2" charset="2"/>
              <a:buNone/>
            </a:pPr>
            <a:r>
              <a:rPr lang="en-US" sz="1200" dirty="0">
                <a:solidFill>
                  <a:srgbClr val="002060"/>
                </a:solidFill>
              </a:rPr>
              <a:t>Proliferation of detailed rules, processes, and procedures </a:t>
            </a:r>
          </a:p>
          <a:p>
            <a:pPr>
              <a:spcBef>
                <a:spcPts val="0"/>
              </a:spcBef>
              <a:buFont typeface="Wingdings" panose="05000000000000000000" pitchFamily="2" charset="2"/>
              <a:buNone/>
            </a:pPr>
            <a:endParaRPr lang="en-US" sz="1200" b="1"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200" b="1" dirty="0">
                <a:solidFill>
                  <a:srgbClr val="002060"/>
                </a:solidFill>
              </a:rPr>
              <a:t>Watchful Eye- </a:t>
            </a:r>
            <a:r>
              <a:rPr lang="en-US" b="1" dirty="0"/>
              <a:t>Govt. mistrust and cynicism </a:t>
            </a:r>
            <a:endParaRPr lang="en-US" sz="1200" b="1"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lang="en-US" sz="1200" dirty="0">
                <a:solidFill>
                  <a:srgbClr val="002060"/>
                </a:solidFill>
              </a:rPr>
              <a:t>Whistleblower, the news media, interest groups, and the public need access to information to ensure that the public’s right and the common interests are protected as well as individual rights.</a:t>
            </a:r>
          </a:p>
          <a:p>
            <a:pPr marL="0" indent="0">
              <a:buFont typeface="Arial"/>
              <a:buNone/>
            </a:pPr>
            <a:r>
              <a:rPr lang="en-US" dirty="0"/>
              <a:t>Ethics Reform of 1989 established procedural standards for how government agencies pass rules with public notice, input, and statements of factual basis for decisions. This is very much present in today’s environment</a:t>
            </a:r>
          </a:p>
          <a:p>
            <a:pPr marL="0" indent="0">
              <a:buFont typeface="Arial"/>
              <a:buNone/>
            </a:pPr>
            <a:r>
              <a:rPr lang="en-US" dirty="0"/>
              <a:t>Take all the necessary time to hire the right people, do not settle, one bad personnel decision can do a lot of damage and the affects may last for years</a:t>
            </a:r>
          </a:p>
          <a:p>
            <a:pPr marL="0" indent="0">
              <a:buFont typeface="Arial"/>
              <a:buNone/>
            </a:pPr>
            <a:r>
              <a:rPr lang="en-US" dirty="0"/>
              <a:t>Firing employees without good cause may cost your organization much more and the employee may get restored.  </a:t>
            </a:r>
          </a:p>
          <a:p>
            <a:pPr marL="0" indent="0">
              <a:buFont typeface="Arial"/>
              <a:buNone/>
            </a:pPr>
            <a:r>
              <a:rPr lang="en-US" dirty="0"/>
              <a:t>Take the necessary time to document and ensure you are on solid ground.  </a:t>
            </a:r>
          </a:p>
          <a:p>
            <a:pPr>
              <a:spcBef>
                <a:spcPts val="0"/>
              </a:spcBef>
              <a:buFont typeface="Wingdings" panose="05000000000000000000" pitchFamily="2" charset="2"/>
              <a:buNone/>
            </a:pPr>
            <a:r>
              <a:rPr lang="en-US" sz="1200" dirty="0">
                <a:solidFill>
                  <a:schemeClr val="tx1"/>
                </a:solidFill>
              </a:rPr>
              <a:t>E.g., g</a:t>
            </a:r>
            <a:r>
              <a:rPr lang="en-US" sz="1200" dirty="0">
                <a:solidFill>
                  <a:srgbClr val="002060"/>
                </a:solidFill>
              </a:rPr>
              <a:t>reater scrutiny in the hiring process to ensure integrity and job-related competence of new recruits </a:t>
            </a:r>
          </a:p>
          <a:p>
            <a:pPr>
              <a:spcBef>
                <a:spcPts val="0"/>
              </a:spcBef>
              <a:buFont typeface="Wingdings" panose="05000000000000000000" pitchFamily="2" charset="2"/>
              <a:buNone/>
            </a:pPr>
            <a:r>
              <a:rPr lang="en-US" sz="1200" dirty="0">
                <a:solidFill>
                  <a:srgbClr val="002060"/>
                </a:solidFill>
              </a:rPr>
              <a:t>Minimizes the use of illegitimate hiring criteria such as sex, race, age, and handicap status</a:t>
            </a:r>
          </a:p>
          <a:p>
            <a:pPr>
              <a:spcBef>
                <a:spcPts val="0"/>
              </a:spcBef>
              <a:buFont typeface="Wingdings" panose="05000000000000000000" pitchFamily="2" charset="2"/>
              <a:buNone/>
            </a:pPr>
            <a:r>
              <a:rPr lang="en-US" sz="1200" dirty="0">
                <a:solidFill>
                  <a:srgbClr val="002060"/>
                </a:solidFill>
              </a:rPr>
              <a:t>Minimizes arbitrary decisions to fire employees </a:t>
            </a:r>
          </a:p>
          <a:p>
            <a:pPr marL="0" indent="0">
              <a:buFont typeface="Arial"/>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a:buNone/>
              <a:tabLst/>
              <a:defRPr/>
            </a:pPr>
            <a:r>
              <a:rPr lang="en-US" b="1" dirty="0"/>
              <a:t>Liberation Management- </a:t>
            </a:r>
            <a:r>
              <a:rPr lang="en-US" sz="1200" b="1" dirty="0">
                <a:solidFill>
                  <a:srgbClr val="002060"/>
                </a:solidFill>
              </a:rPr>
              <a:t>Trust and confidence in gov’t</a:t>
            </a:r>
            <a:endParaRPr lang="en-US" b="1" dirty="0"/>
          </a:p>
          <a:p>
            <a:pPr marL="0" indent="0">
              <a:buFont typeface="Arial"/>
              <a:buNone/>
            </a:pPr>
            <a:r>
              <a:rPr lang="en-US" dirty="0"/>
              <a:t>We evaluate our own work (or auditors or outside agencies) and we show results</a:t>
            </a:r>
          </a:p>
          <a:p>
            <a:pPr marL="0" indent="0">
              <a:buFont typeface="Arial"/>
              <a:buNone/>
            </a:pPr>
            <a:r>
              <a:rPr lang="en-US" dirty="0"/>
              <a:t>Public agencies are continuously trying to evolve into a better version of themselves, we focus on customer service</a:t>
            </a:r>
            <a:endParaRPr lang="en-US" dirty="0">
              <a:solidFill>
                <a:srgbClr val="002060"/>
              </a:solidFill>
              <a:latin typeface="+mj-lt"/>
            </a:endParaRPr>
          </a:p>
          <a:p>
            <a:pPr>
              <a:spcBef>
                <a:spcPts val="0"/>
              </a:spcBef>
              <a:buFont typeface="Wingdings" panose="05000000000000000000" pitchFamily="2" charset="2"/>
              <a:buNone/>
            </a:pPr>
            <a:r>
              <a:rPr lang="en-US" dirty="0">
                <a:solidFill>
                  <a:srgbClr val="002060"/>
                </a:solidFill>
                <a:latin typeface="+mj-lt"/>
              </a:rPr>
              <a:t>Trends toward employee empowerment, reengineering, work teams, continuous improvement, customer service, flattened hierarchies, and self-directed employees </a:t>
            </a:r>
          </a:p>
          <a:p>
            <a:pPr>
              <a:spcBef>
                <a:spcPts val="0"/>
              </a:spcBef>
              <a:buFont typeface="Wingdings" panose="05000000000000000000" pitchFamily="2" charset="2"/>
              <a:buNone/>
            </a:pPr>
            <a:r>
              <a:rPr lang="en-US" dirty="0">
                <a:solidFill>
                  <a:srgbClr val="002060"/>
                </a:solidFill>
                <a:latin typeface="+mj-lt"/>
              </a:rPr>
              <a:t>Breakdown of bureaucratic machine (at odds with War on Waste)</a:t>
            </a:r>
          </a:p>
          <a:p>
            <a:pPr>
              <a:spcBef>
                <a:spcPts val="0"/>
              </a:spcBef>
              <a:buFont typeface="Wingdings" panose="05000000000000000000" pitchFamily="2" charset="2"/>
              <a:buNone/>
            </a:pPr>
            <a:r>
              <a:rPr lang="en-US" sz="1200" dirty="0">
                <a:solidFill>
                  <a:srgbClr val="002060"/>
                </a:solidFill>
                <a:latin typeface="+mj-lt"/>
              </a:rPr>
              <a:t>Harmony between labor and management – assume new responsibilities, forge new relationships, increase outputs, greater flexibility</a:t>
            </a:r>
          </a:p>
          <a:p>
            <a:pPr>
              <a:spcBef>
                <a:spcPts val="0"/>
              </a:spcBef>
              <a:buFont typeface="Wingdings" panose="05000000000000000000" pitchFamily="2" charset="2"/>
              <a:buNone/>
            </a:pPr>
            <a:r>
              <a:rPr lang="en-US" sz="1200" dirty="0">
                <a:solidFill>
                  <a:srgbClr val="002060"/>
                </a:solidFill>
                <a:latin typeface="+mj-lt"/>
              </a:rPr>
              <a:t>Tailor incentives to motivations of individual employees</a:t>
            </a:r>
            <a:endParaRPr lang="en-US" sz="1200" dirty="0">
              <a:solidFill>
                <a:srgbClr val="002060"/>
              </a:solidFill>
            </a:endParaRPr>
          </a:p>
          <a:p>
            <a:pPr marL="0" indent="0">
              <a:spcBef>
                <a:spcPts val="0"/>
              </a:spcBef>
              <a:buNone/>
            </a:pPr>
            <a:endParaRPr lang="en-US" sz="1200" dirty="0">
              <a:solidFill>
                <a:srgbClr val="002060"/>
              </a:solidFill>
            </a:endParaRPr>
          </a:p>
        </p:txBody>
      </p:sp>
      <p:sp>
        <p:nvSpPr>
          <p:cNvPr id="4" name="Slide Number Placeholder 3"/>
          <p:cNvSpPr>
            <a:spLocks noGrp="1"/>
          </p:cNvSpPr>
          <p:nvPr>
            <p:ph type="sldNum" sz="quarter" idx="10"/>
          </p:nvPr>
        </p:nvSpPr>
        <p:spPr/>
        <p:txBody>
          <a:bodyPr/>
          <a:lstStyle/>
          <a:p>
            <a:fld id="{5B240DC0-8764-45E7-B0D9-B8C92A6B13B2}" type="slidenum">
              <a:rPr lang="en-US" smtClean="0"/>
              <a:t>8</a:t>
            </a:fld>
            <a:endParaRPr lang="en-US" dirty="0"/>
          </a:p>
        </p:txBody>
      </p:sp>
    </p:spTree>
    <p:extLst>
      <p:ext uri="{BB962C8B-B14F-4D97-AF65-F5344CB8AC3E}">
        <p14:creationId xmlns:p14="http://schemas.microsoft.com/office/powerpoint/2010/main" val="2564651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Civil service systems have at least three major constituents that they are trying to please.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First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among these are the political masters of the systems, whose primary interest is responsiveness. Political executives like governors and presidents would like to influence the selection of administrative leaders, and legislators would like to have a say through a confirmation process. Political masters would also like to select rank and file public employees, but this practice is highly limited in advanced democracies because it is so prone to corruption and inefficiency.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The second constituency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that a civil service system must please consist of bureaucracy and civil servants themselves, whose primary interest is professionalism. They want to ensure that they are recruited fairly based on their technical merits, that their agencies actions are consistent with widely held professional standards, and that they will be able to use their professional judgment within the confines of legal parameters without political intrusiveness.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The third constituency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to be pleased comprises those being served, taxpayers and customers whose primary interests are efficiency and service. Taxpayers want the lowest cost for the most service which is to say good value. Customers generally want the best service possible no matter the cost since they rarely pay directly or their fees are subsidized. Far away proficiency includes setting up competition like contracting services and improving service by implementing rigorous customer responsiveness measures.</a:t>
            </a:r>
          </a:p>
          <a:p>
            <a:endParaRPr lang="en-US" dirty="0"/>
          </a:p>
          <a:p>
            <a:r>
              <a:rPr lang="en-US" dirty="0"/>
              <a:t>Spoils system: appointments based on political favor and the evils (corruption, waste, graft, incompetence)</a:t>
            </a:r>
          </a:p>
          <a:p>
            <a:endParaRPr lang="en-US" dirty="0"/>
          </a:p>
          <a:p>
            <a:r>
              <a:rPr lang="en-US" b="1" dirty="0"/>
              <a:t>Key HRM Reforms in the U.S.</a:t>
            </a:r>
          </a:p>
          <a:p>
            <a:r>
              <a:rPr lang="en-US" dirty="0"/>
              <a:t>🔹 </a:t>
            </a:r>
            <a:r>
              <a:rPr lang="en-US" b="1" dirty="0"/>
              <a:t>Pendleton Act (1883):</a:t>
            </a:r>
            <a:r>
              <a:rPr lang="en-US" dirty="0"/>
              <a:t> Ended the spoils system, introduced merit-based hiring.</a:t>
            </a:r>
            <a:br>
              <a:rPr lang="en-US" dirty="0"/>
            </a:br>
            <a:r>
              <a:rPr lang="en-US" dirty="0"/>
              <a:t>🔹 </a:t>
            </a:r>
            <a:r>
              <a:rPr lang="en-US" b="1" dirty="0"/>
              <a:t>Civil Service Reform Act (1978):</a:t>
            </a:r>
            <a:r>
              <a:rPr lang="en-US" dirty="0"/>
              <a:t> Created the Senior Executive Service (SES), whistleblower protections, and performance-based pay.</a:t>
            </a:r>
            <a:br>
              <a:rPr lang="en-US" dirty="0"/>
            </a:br>
            <a:r>
              <a:rPr lang="en-US" dirty="0"/>
              <a:t>🔹 </a:t>
            </a:r>
            <a:r>
              <a:rPr lang="en-US" b="1" dirty="0"/>
              <a:t>1990s Reform Movements:</a:t>
            </a:r>
            <a:endParaRPr lang="en-US" dirty="0"/>
          </a:p>
          <a:p>
            <a:pPr>
              <a:buFont typeface="Arial" panose="020B0604020202020204" pitchFamily="34" charset="0"/>
              <a:buChar char="•"/>
            </a:pPr>
            <a:r>
              <a:rPr lang="en-US" i="1" dirty="0"/>
              <a:t>Reinventing Government (Osborne &amp; </a:t>
            </a:r>
            <a:r>
              <a:rPr lang="en-US" i="1" dirty="0" err="1"/>
              <a:t>Gaebler</a:t>
            </a:r>
            <a:r>
              <a:rPr lang="en-US" i="1" dirty="0"/>
              <a:t>, 1992)</a:t>
            </a:r>
            <a:r>
              <a:rPr lang="en-US" dirty="0"/>
              <a:t> → Emphasized efficiency, competition, and customer focus.</a:t>
            </a:r>
          </a:p>
          <a:p>
            <a:pPr>
              <a:buFont typeface="Arial" panose="020B0604020202020204" pitchFamily="34" charset="0"/>
              <a:buChar char="•"/>
            </a:pPr>
            <a:r>
              <a:rPr lang="en-US" i="1" dirty="0"/>
              <a:t>National Performance Review (1993)</a:t>
            </a:r>
            <a:r>
              <a:rPr lang="en-US" dirty="0"/>
              <a:t> → Decentralized hiring, performance-based organizations.</a:t>
            </a:r>
          </a:p>
          <a:p>
            <a:endParaRPr lang="en-US" dirty="0"/>
          </a:p>
          <a:p>
            <a:endParaRPr lang="en-US" dirty="0"/>
          </a:p>
        </p:txBody>
      </p:sp>
      <p:sp>
        <p:nvSpPr>
          <p:cNvPr id="4" name="Slide Number Placeholder 3"/>
          <p:cNvSpPr>
            <a:spLocks noGrp="1"/>
          </p:cNvSpPr>
          <p:nvPr>
            <p:ph type="sldNum" sz="quarter" idx="10"/>
          </p:nvPr>
        </p:nvSpPr>
        <p:spPr/>
        <p:txBody>
          <a:bodyPr/>
          <a:lstStyle/>
          <a:p>
            <a:fld id="{5B240DC0-8764-45E7-B0D9-B8C92A6B13B2}" type="slidenum">
              <a:rPr lang="en-US" smtClean="0"/>
              <a:t>9</a:t>
            </a:fld>
            <a:endParaRPr lang="en-US" dirty="0"/>
          </a:p>
        </p:txBody>
      </p:sp>
    </p:spTree>
    <p:extLst>
      <p:ext uri="{BB962C8B-B14F-4D97-AF65-F5344CB8AC3E}">
        <p14:creationId xmlns:p14="http://schemas.microsoft.com/office/powerpoint/2010/main" val="1780101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1CDDC-B7E9-69EF-E5AC-6CE2000250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77404F-1864-591F-DDAB-B3B8E833D7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D0BAAC-F061-6715-2ACF-DCA8B1FD4610}"/>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2F764AFC-8BA2-9D81-130E-BB9BC20C82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705E5-F488-7EF9-F813-79FAFD34541A}"/>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3378672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F8840-5834-FAB7-BF19-BC5032E24B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47134B-3C00-A997-9D12-B13FDAF591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A1A52-3234-2D40-653A-A20631A0EEBE}"/>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2ED54A95-47FC-6C1E-1CFC-5D5A0A5501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63749-FC92-08E0-8585-C9C510117581}"/>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14930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14BA20-8F26-DEAA-DAE8-E832E8B599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9E29D8-4774-5211-B259-75C150B84D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248A4C-B060-0AEE-D3C1-12E9C2E07D6B}"/>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8311D26B-9705-2028-61AB-2D6E2E600C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9E3D06-78C3-8EA4-341E-BF0296239E3A}"/>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2408816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2_Title Slide">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defTabSz="457200">
              <a:defRPr/>
            </a:pPr>
            <a:r>
              <a:rPr lang="en-IN">
                <a:solidFill>
                  <a:prstClr val="white"/>
                </a:solidFill>
                <a:ea typeface="MS PGothic" pitchFamily="34" charset="-128"/>
              </a:rPr>
              <a:t>Berman, Bowman, West, &amp; Wart, Human Resource Management in Public Service, Sixth Edition. © SAGE Publishing, 2020</a:t>
            </a:r>
            <a:endParaRPr lang="en-US" dirty="0">
              <a:solidFill>
                <a:prstClr val="white"/>
              </a:solidFill>
              <a:ea typeface="MS PGothic" pitchFamily="34" charset="-128"/>
            </a:endParaRP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lang="en-US" sz="1200" kern="1200" smtClean="0">
                <a:solidFill>
                  <a:schemeClr val="bg1">
                    <a:lumMod val="65000"/>
                  </a:schemeClr>
                </a:solidFill>
                <a:latin typeface="Garamond" pitchFamily="18" charset="0"/>
                <a:ea typeface="MS PGothic" pitchFamily="34" charset="-128"/>
                <a:cs typeface="+mn-cs"/>
              </a:defRPr>
            </a:lvl1pPr>
          </a:lstStyle>
          <a:p>
            <a:pPr defTabSz="457200">
              <a:defRPr/>
            </a:pPr>
            <a:fld id="{F8896039-9557-4533-AE48-0DA250BA37C3}" type="slidenum">
              <a:rPr lang="en-US" smtClean="0">
                <a:solidFill>
                  <a:prstClr val="white"/>
                </a:solidFill>
              </a:rPr>
              <a:pPr defTabSz="457200">
                <a:defRPr/>
              </a:pPr>
              <a:t>‹#›</a:t>
            </a:fld>
            <a:endParaRPr lang="en-US" dirty="0">
              <a:solidFill>
                <a:prstClr val="white"/>
              </a:solidFill>
            </a:endParaRPr>
          </a:p>
        </p:txBody>
      </p:sp>
    </p:spTree>
    <p:extLst>
      <p:ext uri="{BB962C8B-B14F-4D97-AF65-F5344CB8AC3E}">
        <p14:creationId xmlns:p14="http://schemas.microsoft.com/office/powerpoint/2010/main" val="299176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855E-5618-B0D5-DFBF-1C2C13E6CC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203C5C-7D2E-004E-5DFB-03CE1EC808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FFCB62-8ED7-F99C-19A0-3079F010D90B}"/>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72A6B0F2-55DC-D6F9-841B-D86BDA0545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60B5FA-D3FF-8B59-B0F0-C97C85343A9E}"/>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2343456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570B-2729-A319-1303-3AEBE3B20B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61F24C-4B51-BAFB-A3C3-F85701DE59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BEAC2-57D5-1680-471B-E4E88DE171DD}"/>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296B7EA7-8C11-AB72-65EA-BCE5B1E072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D39864-5AC2-3F30-0B94-0C1D99766348}"/>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254291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3F0D6-3ADB-1506-E0EA-3DB1933BD8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76F0FD-0210-C723-E733-18B5F43C03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FCF78-A919-5316-3022-B381BC3855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382AA1-3FC5-F66D-B7B0-890A5610F0E9}"/>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6" name="Footer Placeholder 5">
            <a:extLst>
              <a:ext uri="{FF2B5EF4-FFF2-40B4-BE49-F238E27FC236}">
                <a16:creationId xmlns:a16="http://schemas.microsoft.com/office/drawing/2014/main" id="{A6FD7F81-7C44-0938-ACAD-33535399E4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BAFCC0-5D24-CAA5-5F4F-043210FF0846}"/>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1739202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B7378-37EE-7FBE-5AC0-2D5BF38B6A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7FD53A-48EC-32C4-A248-11B8E6B5EB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FA5578-899A-FC80-0893-B110F52147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796BC3-180A-DB7E-B144-D409196464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1A84E1-F552-8E95-D216-003B9743E6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EA0F7B-2A7B-BB0E-D21F-38F467F4A91D}"/>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8" name="Footer Placeholder 7">
            <a:extLst>
              <a:ext uri="{FF2B5EF4-FFF2-40B4-BE49-F238E27FC236}">
                <a16:creationId xmlns:a16="http://schemas.microsoft.com/office/drawing/2014/main" id="{963B8D59-76E3-D88A-A6B1-DA4C67EF8F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574A93-3D4B-4942-ED37-2887FE54D10E}"/>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2898862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1C21-96BF-AB8A-97EB-A9B954DA09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4F3444-2515-6E5B-A1DE-B15713DED449}"/>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4" name="Footer Placeholder 3">
            <a:extLst>
              <a:ext uri="{FF2B5EF4-FFF2-40B4-BE49-F238E27FC236}">
                <a16:creationId xmlns:a16="http://schemas.microsoft.com/office/drawing/2014/main" id="{19BC105B-7B0A-1238-ECEA-5215332CA3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313B02-3374-68B9-CDCA-656F6E315527}"/>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803281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0167AD-79E6-D8F4-7B40-DAAB1BA0E2B7}"/>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3" name="Footer Placeholder 2">
            <a:extLst>
              <a:ext uri="{FF2B5EF4-FFF2-40B4-BE49-F238E27FC236}">
                <a16:creationId xmlns:a16="http://schemas.microsoft.com/office/drawing/2014/main" id="{74C0B974-A7D0-6848-3FDC-58C860ECBB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77D841-2A11-C8DC-E589-FDA36384C4FF}"/>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3414241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7468B-1276-7BC8-49B8-16ADCF5539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63899D-28A6-8E0F-6883-94607303BD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DAC4CE-328B-06F7-623F-C0A226915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43B9BC-6F02-DBFE-6AC4-6BA24D5931F5}"/>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6" name="Footer Placeholder 5">
            <a:extLst>
              <a:ext uri="{FF2B5EF4-FFF2-40B4-BE49-F238E27FC236}">
                <a16:creationId xmlns:a16="http://schemas.microsoft.com/office/drawing/2014/main" id="{4CF7C57C-931C-8B84-5BF0-10737240BB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746D5C-6AC1-E0C0-8AE4-3AAE78135803}"/>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1984080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45672-691D-ED84-6905-D4C6878C2B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3A6506-3EEE-F5CE-B620-EF548AD6AA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F46174-6B68-5B3C-55E0-BB5EC36487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1EFDA1-2A7B-0D95-2808-20E16A7DCC82}"/>
              </a:ext>
            </a:extLst>
          </p:cNvPr>
          <p:cNvSpPr>
            <a:spLocks noGrp="1"/>
          </p:cNvSpPr>
          <p:nvPr>
            <p:ph type="dt" sz="half" idx="10"/>
          </p:nvPr>
        </p:nvSpPr>
        <p:spPr/>
        <p:txBody>
          <a:bodyPr/>
          <a:lstStyle/>
          <a:p>
            <a:fld id="{31BB2E51-F7B4-4932-97C1-007B066BA318}" type="datetimeFigureOut">
              <a:rPr lang="en-US" smtClean="0"/>
              <a:t>3/12/2025</a:t>
            </a:fld>
            <a:endParaRPr lang="en-US"/>
          </a:p>
        </p:txBody>
      </p:sp>
      <p:sp>
        <p:nvSpPr>
          <p:cNvPr id="6" name="Footer Placeholder 5">
            <a:extLst>
              <a:ext uri="{FF2B5EF4-FFF2-40B4-BE49-F238E27FC236}">
                <a16:creationId xmlns:a16="http://schemas.microsoft.com/office/drawing/2014/main" id="{399293B7-4F4B-4844-475F-68D7F7E4F8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DC0743-192E-F852-EE48-722A49CFF6E8}"/>
              </a:ext>
            </a:extLst>
          </p:cNvPr>
          <p:cNvSpPr>
            <a:spLocks noGrp="1"/>
          </p:cNvSpPr>
          <p:nvPr>
            <p:ph type="sldNum" sz="quarter" idx="12"/>
          </p:nvPr>
        </p:nvSpPr>
        <p:spPr/>
        <p:txBody>
          <a:bodyPr/>
          <a:lstStyle/>
          <a:p>
            <a:fld id="{AE6DDAA4-BF79-4D52-987B-C786F23CB84F}" type="slidenum">
              <a:rPr lang="en-US" smtClean="0"/>
              <a:t>‹#›</a:t>
            </a:fld>
            <a:endParaRPr lang="en-US"/>
          </a:p>
        </p:txBody>
      </p:sp>
    </p:spTree>
    <p:extLst>
      <p:ext uri="{BB962C8B-B14F-4D97-AF65-F5344CB8AC3E}">
        <p14:creationId xmlns:p14="http://schemas.microsoft.com/office/powerpoint/2010/main" val="2782177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B29FB4-B9A3-5CFE-81AD-A6F82BD3B2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9C59CF-B31A-873D-C474-4EF1542225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F5A91-5083-0DE7-96DF-0A2F1CE48F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BB2E51-F7B4-4932-97C1-007B066BA318}" type="datetimeFigureOut">
              <a:rPr lang="en-US" smtClean="0"/>
              <a:t>3/12/2025</a:t>
            </a:fld>
            <a:endParaRPr lang="en-US"/>
          </a:p>
        </p:txBody>
      </p:sp>
      <p:sp>
        <p:nvSpPr>
          <p:cNvPr id="5" name="Footer Placeholder 4">
            <a:extLst>
              <a:ext uri="{FF2B5EF4-FFF2-40B4-BE49-F238E27FC236}">
                <a16:creationId xmlns:a16="http://schemas.microsoft.com/office/drawing/2014/main" id="{A9BDAD42-B1CB-4A0F-21F0-FBF1C92CCB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FCB97A2-617B-DB78-E82F-C50FF159A7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6DDAA4-BF79-4D52-987B-C786F23CB84F}" type="slidenum">
              <a:rPr lang="en-US" smtClean="0"/>
              <a:t>‹#›</a:t>
            </a:fld>
            <a:endParaRPr lang="en-US"/>
          </a:p>
        </p:txBody>
      </p:sp>
    </p:spTree>
    <p:extLst>
      <p:ext uri="{BB962C8B-B14F-4D97-AF65-F5344CB8AC3E}">
        <p14:creationId xmlns:p14="http://schemas.microsoft.com/office/powerpoint/2010/main" val="507878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F8896039-9557-4533-AE48-0DA250BA37C3}" type="slidenum">
              <a:rPr lang="en-US" smtClean="0">
                <a:solidFill>
                  <a:schemeClr val="tx1">
                    <a:tint val="75000"/>
                  </a:schemeClr>
                </a:solidFill>
                <a:latin typeface="+mn-lt"/>
                <a:ea typeface="+mn-ea"/>
              </a:rPr>
              <a:pPr>
                <a:spcAft>
                  <a:spcPts val="600"/>
                </a:spcAft>
                <a:defRPr/>
              </a:pPr>
              <a:t>1</a:t>
            </a:fld>
            <a:endParaRPr lang="en-US" dirty="0">
              <a:solidFill>
                <a:schemeClr val="tx1">
                  <a:tint val="75000"/>
                </a:schemeClr>
              </a:solidFill>
              <a:latin typeface="+mn-lt"/>
              <a:ea typeface="+mn-ea"/>
            </a:endParaRPr>
          </a:p>
        </p:txBody>
      </p:sp>
      <p:sp>
        <p:nvSpPr>
          <p:cNvPr id="2" name="Title 1">
            <a:extLst>
              <a:ext uri="{FF2B5EF4-FFF2-40B4-BE49-F238E27FC236}">
                <a16:creationId xmlns:a16="http://schemas.microsoft.com/office/drawing/2014/main" id="{15267752-9CD1-8F8C-3D1E-B18BBBFCB74F}"/>
              </a:ext>
              <a:ext uri="{C183D7F6-B498-43B3-948B-1728B52AA6E4}">
                <adec:decorative xmlns:adec="http://schemas.microsoft.com/office/drawing/2017/decorative" val="1"/>
              </a:ext>
            </a:extLst>
          </p:cNvPr>
          <p:cNvSpPr>
            <a:spLocks noGrp="1"/>
          </p:cNvSpPr>
          <p:nvPr>
            <p:ph type="title" idx="4294967295"/>
          </p:nvPr>
        </p:nvSpPr>
        <p:spPr>
          <a:xfrm>
            <a:off x="1238319" y="1316562"/>
            <a:ext cx="10515600" cy="2898251"/>
          </a:xfrm>
        </p:spPr>
        <p:txBody>
          <a:bodyPr>
            <a:normAutofit fontScale="90000"/>
          </a:bodyPr>
          <a:lstStyle/>
          <a:p>
            <a:pPr algn="r"/>
            <a:r>
              <a:rPr lang="en-US" dirty="0"/>
              <a:t>Welcome to MPA 643</a:t>
            </a:r>
            <a:br>
              <a:rPr lang="en-US" dirty="0"/>
            </a:br>
            <a:br>
              <a:rPr lang="en-US" dirty="0"/>
            </a:br>
            <a:r>
              <a:rPr lang="en-US" dirty="0"/>
              <a:t>Emily Veldkamp</a:t>
            </a:r>
            <a:br>
              <a:rPr lang="en-US" dirty="0"/>
            </a:br>
            <a:br>
              <a:rPr lang="en-US" dirty="0"/>
            </a:br>
            <a:r>
              <a:rPr lang="en-US" dirty="0"/>
              <a:t>Syllabus Overview</a:t>
            </a:r>
            <a:br>
              <a:rPr lang="en-US" dirty="0"/>
            </a:br>
            <a:br>
              <a:rPr lang="en-US" dirty="0"/>
            </a:br>
            <a:endParaRPr lang="en-US" dirty="0"/>
          </a:p>
        </p:txBody>
      </p:sp>
      <p:pic>
        <p:nvPicPr>
          <p:cNvPr id="7" name="Picture 6">
            <a:extLst>
              <a:ext uri="{C183D7F6-B498-43B3-948B-1728B52AA6E4}">
                <adec:decorative xmlns:adec="http://schemas.microsoft.com/office/drawing/2017/decorative" val="1"/>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890507" y="643466"/>
            <a:ext cx="4573481" cy="55710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41309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51278" y="256263"/>
            <a:ext cx="9902252" cy="1417638"/>
          </a:xfrm>
        </p:spPr>
        <p:txBody>
          <a:bodyPr/>
          <a:lstStyle/>
          <a:p>
            <a:r>
              <a:rPr lang="en-US" dirty="0">
                <a:solidFill>
                  <a:srgbClr val="000000"/>
                </a:solidFill>
              </a:rPr>
              <a:t>Civil Service Reform Act (CSRA) - 1978</a:t>
            </a:r>
          </a:p>
        </p:txBody>
      </p:sp>
      <p:sp>
        <p:nvSpPr>
          <p:cNvPr id="2" name="Content Placeholder 1"/>
          <p:cNvSpPr>
            <a:spLocks noGrp="1"/>
          </p:cNvSpPr>
          <p:nvPr>
            <p:ph idx="1"/>
          </p:nvPr>
        </p:nvSpPr>
        <p:spPr>
          <a:xfrm>
            <a:off x="704538" y="1673901"/>
            <a:ext cx="9420979" cy="4148329"/>
          </a:xfrm>
        </p:spPr>
        <p:txBody>
          <a:bodyPr>
            <a:normAutofit fontScale="92500" lnSpcReduction="20000"/>
          </a:bodyPr>
          <a:lstStyle/>
          <a:p>
            <a:pPr marL="0" indent="0">
              <a:lnSpc>
                <a:spcPct val="150000"/>
              </a:lnSpc>
              <a:buNone/>
            </a:pPr>
            <a:r>
              <a:rPr lang="en-US" sz="3000" dirty="0">
                <a:latin typeface="+mj-lt"/>
              </a:rPr>
              <a:t>Created a “</a:t>
            </a:r>
            <a:r>
              <a:rPr lang="en-US" sz="3100" dirty="0">
                <a:latin typeface="+mj-lt"/>
              </a:rPr>
              <a:t>Senior Executive Service (SES) to strengthen the presidential chain of command (scientific management), a cap on total federal employment to save money (war on waste), whistleblower protection </a:t>
            </a:r>
            <a:r>
              <a:rPr lang="en-US" sz="3000" dirty="0">
                <a:latin typeface="+mj-lt"/>
              </a:rPr>
              <a:t>to assure truth telling from the inside (watchful eye), and pay for performance to reward employees for doing something more than just show up for work (liberation management)”</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solidFill>
                  <a:schemeClr val="tx1"/>
                </a:solidFill>
              </a:rPr>
              <a:pPr>
                <a:defRPr/>
              </a:pPr>
              <a:t>10</a:t>
            </a:fld>
            <a:endParaRPr lang="en-US" dirty="0">
              <a:solidFill>
                <a:schemeClr val="tx1"/>
              </a:solidFill>
            </a:endParaRPr>
          </a:p>
        </p:txBody>
      </p:sp>
    </p:spTree>
    <p:extLst>
      <p:ext uri="{BB962C8B-B14F-4D97-AF65-F5344CB8AC3E}">
        <p14:creationId xmlns:p14="http://schemas.microsoft.com/office/powerpoint/2010/main" val="3701140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04539" y="142588"/>
            <a:ext cx="7612063" cy="1417638"/>
          </a:xfrm>
        </p:spPr>
        <p:txBody>
          <a:bodyPr/>
          <a:lstStyle/>
          <a:p>
            <a:r>
              <a:rPr lang="en-US" dirty="0">
                <a:solidFill>
                  <a:srgbClr val="000000"/>
                </a:solidFill>
              </a:rPr>
              <a:t>Federal HRM Reforms (</a:t>
            </a:r>
            <a:r>
              <a:rPr lang="en-US" dirty="0" err="1">
                <a:solidFill>
                  <a:srgbClr val="000000"/>
                </a:solidFill>
              </a:rPr>
              <a:t>con’t</a:t>
            </a:r>
            <a:r>
              <a:rPr lang="en-US" dirty="0">
                <a:solidFill>
                  <a:srgbClr val="000000"/>
                </a:solidFill>
              </a:rPr>
              <a:t>)</a:t>
            </a:r>
            <a:endParaRPr lang="en-US" sz="3600" dirty="0">
              <a:solidFill>
                <a:srgbClr val="000000"/>
              </a:solidFill>
            </a:endParaRPr>
          </a:p>
        </p:txBody>
      </p:sp>
      <p:sp>
        <p:nvSpPr>
          <p:cNvPr id="2" name="Content Placeholder 1"/>
          <p:cNvSpPr>
            <a:spLocks noGrp="1"/>
          </p:cNvSpPr>
          <p:nvPr>
            <p:ph idx="1"/>
          </p:nvPr>
        </p:nvSpPr>
        <p:spPr>
          <a:xfrm>
            <a:off x="704539" y="1337468"/>
            <a:ext cx="11077731" cy="4183063"/>
          </a:xfrm>
        </p:spPr>
        <p:txBody>
          <a:bodyPr>
            <a:noAutofit/>
          </a:bodyPr>
          <a:lstStyle/>
          <a:p>
            <a:pPr>
              <a:lnSpc>
                <a:spcPct val="150000"/>
              </a:lnSpc>
              <a:buFont typeface="Wingdings" panose="05000000000000000000" pitchFamily="2" charset="2"/>
              <a:buChar char="§"/>
            </a:pPr>
            <a:r>
              <a:rPr lang="en-US" dirty="0"/>
              <a:t>David Osborne and Ted </a:t>
            </a:r>
            <a:r>
              <a:rPr lang="en-US" dirty="0" err="1"/>
              <a:t>Gaebler</a:t>
            </a:r>
            <a:r>
              <a:rPr lang="en-US" dirty="0"/>
              <a:t> (1992 book, </a:t>
            </a:r>
            <a:r>
              <a:rPr lang="en-US" u="sng" dirty="0"/>
              <a:t>Reinventing Government</a:t>
            </a:r>
            <a:r>
              <a:rPr lang="en-US" dirty="0"/>
              <a:t>)</a:t>
            </a:r>
          </a:p>
          <a:p>
            <a:pPr>
              <a:lnSpc>
                <a:spcPct val="150000"/>
              </a:lnSpc>
              <a:buFont typeface="Wingdings" panose="05000000000000000000" pitchFamily="2" charset="2"/>
              <a:buChar char="§"/>
            </a:pPr>
            <a:r>
              <a:rPr lang="en-US" dirty="0"/>
              <a:t>Achieve government that “works better, costs less, and gets results Americans care about” </a:t>
            </a:r>
          </a:p>
          <a:p>
            <a:pPr>
              <a:lnSpc>
                <a:spcPct val="150000"/>
              </a:lnSpc>
              <a:buFont typeface="Wingdings" panose="05000000000000000000" pitchFamily="2" charset="2"/>
              <a:buChar char="§"/>
            </a:pPr>
            <a:r>
              <a:rPr lang="en-US" dirty="0"/>
              <a:t>Focus on government that is catalytic, empowering, enterprising, competitive, mission and customer driven, anticipatory, results oriented, decentralized and market oriented.</a:t>
            </a:r>
          </a:p>
          <a:p>
            <a:pPr>
              <a:lnSpc>
                <a:spcPct val="150000"/>
              </a:lnSpc>
              <a:buFont typeface="Wingdings" panose="05000000000000000000" pitchFamily="2" charset="2"/>
              <a:buChar char="§"/>
            </a:pPr>
            <a:r>
              <a:rPr lang="en-US" dirty="0"/>
              <a:t>Link between performance improvement and the personnel system</a:t>
            </a:r>
          </a:p>
          <a:p>
            <a:pPr marL="0" indent="0">
              <a:buNone/>
            </a:pPr>
            <a:endParaRPr lang="en-US" dirty="0"/>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11</a:t>
            </a:fld>
            <a:endParaRPr lang="en-US" dirty="0"/>
          </a:p>
        </p:txBody>
      </p:sp>
    </p:spTree>
    <p:extLst>
      <p:ext uri="{BB962C8B-B14F-4D97-AF65-F5344CB8AC3E}">
        <p14:creationId xmlns:p14="http://schemas.microsoft.com/office/powerpoint/2010/main" val="1979368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2203" y="136525"/>
            <a:ext cx="8229600" cy="1143000"/>
          </a:xfrm>
        </p:spPr>
        <p:txBody>
          <a:bodyPr/>
          <a:lstStyle/>
          <a:p>
            <a:r>
              <a:rPr lang="en-US" dirty="0">
                <a:solidFill>
                  <a:srgbClr val="000000"/>
                </a:solidFill>
              </a:rPr>
              <a:t>Civil Service Reform</a:t>
            </a:r>
          </a:p>
        </p:txBody>
      </p:sp>
      <p:sp>
        <p:nvSpPr>
          <p:cNvPr id="2" name="Content Placeholder 1"/>
          <p:cNvSpPr>
            <a:spLocks noGrp="1"/>
          </p:cNvSpPr>
          <p:nvPr>
            <p:ph idx="1"/>
          </p:nvPr>
        </p:nvSpPr>
        <p:spPr>
          <a:xfrm>
            <a:off x="452203" y="1184929"/>
            <a:ext cx="11509948" cy="4488141"/>
          </a:xfrm>
        </p:spPr>
        <p:txBody>
          <a:bodyPr>
            <a:noAutofit/>
          </a:bodyPr>
          <a:lstStyle/>
          <a:p>
            <a:pPr>
              <a:lnSpc>
                <a:spcPct val="150000"/>
              </a:lnSpc>
              <a:buFont typeface="Wingdings" panose="05000000000000000000" pitchFamily="2" charset="2"/>
              <a:buChar char="§"/>
            </a:pPr>
            <a:r>
              <a:rPr lang="en-US" dirty="0"/>
              <a:t>Spurred reforms at the federal level in 1993 with National Performance Review (National Partnership for Reinventing Government)</a:t>
            </a:r>
          </a:p>
          <a:p>
            <a:pPr>
              <a:lnSpc>
                <a:spcPct val="150000"/>
              </a:lnSpc>
              <a:buFont typeface="Wingdings" panose="05000000000000000000" pitchFamily="2" charset="2"/>
              <a:buChar char="§"/>
            </a:pPr>
            <a:r>
              <a:rPr lang="en-US" dirty="0"/>
              <a:t>An illustration of the liberation management tide of reform </a:t>
            </a:r>
          </a:p>
          <a:p>
            <a:pPr>
              <a:lnSpc>
                <a:spcPct val="150000"/>
              </a:lnSpc>
              <a:buFont typeface="Wingdings" panose="05000000000000000000" pitchFamily="2" charset="2"/>
              <a:buChar char="§"/>
            </a:pPr>
            <a:r>
              <a:rPr lang="en-US" dirty="0"/>
              <a:t>Clinton’s three-pronged strategy: </a:t>
            </a:r>
          </a:p>
          <a:p>
            <a:pPr marL="457200" lvl="1" indent="0">
              <a:lnSpc>
                <a:spcPct val="110000"/>
              </a:lnSpc>
              <a:spcBef>
                <a:spcPts val="0"/>
              </a:spcBef>
              <a:buClr>
                <a:schemeClr val="accent6">
                  <a:lumMod val="60000"/>
                  <a:lumOff val="40000"/>
                </a:schemeClr>
              </a:buClr>
              <a:buNone/>
            </a:pPr>
            <a:r>
              <a:rPr lang="en-US" sz="2800" dirty="0"/>
              <a:t>1. Authorizing personnel demonstration projects </a:t>
            </a:r>
          </a:p>
          <a:p>
            <a:pPr marL="457200" lvl="1" indent="0">
              <a:lnSpc>
                <a:spcPct val="110000"/>
              </a:lnSpc>
              <a:spcBef>
                <a:spcPts val="0"/>
              </a:spcBef>
              <a:buClr>
                <a:schemeClr val="accent6">
                  <a:lumMod val="60000"/>
                  <a:lumOff val="40000"/>
                </a:schemeClr>
              </a:buClr>
              <a:buNone/>
            </a:pPr>
            <a:r>
              <a:rPr lang="en-US" sz="2800" dirty="0"/>
              <a:t>2. Creating “performance-based organizations”</a:t>
            </a:r>
          </a:p>
          <a:p>
            <a:pPr marL="457200" lvl="1" indent="0">
              <a:lnSpc>
                <a:spcPct val="110000"/>
              </a:lnSpc>
              <a:spcBef>
                <a:spcPts val="0"/>
              </a:spcBef>
              <a:buClr>
                <a:schemeClr val="accent6">
                  <a:lumMod val="60000"/>
                  <a:lumOff val="40000"/>
                </a:schemeClr>
              </a:buClr>
              <a:buNone/>
            </a:pPr>
            <a:r>
              <a:rPr lang="en-US" sz="2800" dirty="0"/>
              <a:t>3. Constructing modified personnel systems for malfunctioning agencies</a:t>
            </a:r>
          </a:p>
          <a:p>
            <a:pPr marL="0" indent="0">
              <a:lnSpc>
                <a:spcPct val="150000"/>
              </a:lnSpc>
              <a:buNone/>
            </a:pPr>
            <a:r>
              <a:rPr lang="en-US" dirty="0"/>
              <a:t> </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12</a:t>
            </a:fld>
            <a:endParaRPr lang="en-US" dirty="0">
              <a:solidFill>
                <a:prstClr val="white"/>
              </a:solidFill>
            </a:endParaRPr>
          </a:p>
        </p:txBody>
      </p:sp>
    </p:spTree>
    <p:extLst>
      <p:ext uri="{BB962C8B-B14F-4D97-AF65-F5344CB8AC3E}">
        <p14:creationId xmlns:p14="http://schemas.microsoft.com/office/powerpoint/2010/main" val="2255323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5976" y="294806"/>
            <a:ext cx="10249525" cy="1570038"/>
          </a:xfrm>
        </p:spPr>
        <p:txBody>
          <a:bodyPr>
            <a:noAutofit/>
          </a:bodyPr>
          <a:lstStyle/>
          <a:p>
            <a:r>
              <a:rPr lang="en-US" dirty="0">
                <a:solidFill>
                  <a:srgbClr val="000000"/>
                </a:solidFill>
              </a:rPr>
              <a:t>National Commission on the State and Local Public Service (NCSLPS)</a:t>
            </a:r>
          </a:p>
        </p:txBody>
      </p:sp>
      <p:sp>
        <p:nvSpPr>
          <p:cNvPr id="2" name="Content Placeholder 1"/>
          <p:cNvSpPr>
            <a:spLocks noGrp="1"/>
          </p:cNvSpPr>
          <p:nvPr>
            <p:ph idx="1"/>
          </p:nvPr>
        </p:nvSpPr>
        <p:spPr>
          <a:xfrm>
            <a:off x="592111" y="2118610"/>
            <a:ext cx="9675811" cy="3810000"/>
          </a:xfrm>
        </p:spPr>
        <p:txBody>
          <a:bodyPr>
            <a:noAutofit/>
          </a:bodyPr>
          <a:lstStyle/>
          <a:p>
            <a:pPr marL="0" indent="0">
              <a:lnSpc>
                <a:spcPct val="120000"/>
              </a:lnSpc>
              <a:spcBef>
                <a:spcPts val="0"/>
              </a:spcBef>
              <a:buNone/>
            </a:pPr>
            <a:r>
              <a:rPr lang="en-US" dirty="0"/>
              <a:t>In a 1993 report:</a:t>
            </a:r>
          </a:p>
          <a:p>
            <a:pPr>
              <a:lnSpc>
                <a:spcPct val="120000"/>
              </a:lnSpc>
              <a:spcBef>
                <a:spcPts val="0"/>
              </a:spcBef>
              <a:buFont typeface="Wingdings" panose="05000000000000000000" pitchFamily="2" charset="2"/>
              <a:buChar char="§"/>
            </a:pPr>
            <a:r>
              <a:rPr lang="en-US" dirty="0"/>
              <a:t>Outlines an agenda that targets civil service systems </a:t>
            </a:r>
          </a:p>
          <a:p>
            <a:pPr>
              <a:lnSpc>
                <a:spcPct val="120000"/>
              </a:lnSpc>
              <a:spcBef>
                <a:spcPts val="0"/>
              </a:spcBef>
              <a:buFont typeface="Wingdings" panose="05000000000000000000" pitchFamily="2" charset="2"/>
              <a:buChar char="§"/>
            </a:pPr>
            <a:r>
              <a:rPr lang="en-US" dirty="0"/>
              <a:t>Prescribes deregulation of government’s personnel system </a:t>
            </a:r>
          </a:p>
          <a:p>
            <a:pPr>
              <a:lnSpc>
                <a:spcPct val="120000"/>
              </a:lnSpc>
              <a:spcBef>
                <a:spcPts val="0"/>
              </a:spcBef>
              <a:buFont typeface="Wingdings" panose="05000000000000000000" pitchFamily="2" charset="2"/>
              <a:buChar char="§"/>
            </a:pPr>
            <a:r>
              <a:rPr lang="en-US" dirty="0"/>
              <a:t>Favors a more flexible and less rule-bound system </a:t>
            </a:r>
          </a:p>
          <a:p>
            <a:pPr>
              <a:lnSpc>
                <a:spcPct val="120000"/>
              </a:lnSpc>
              <a:spcBef>
                <a:spcPts val="0"/>
              </a:spcBef>
              <a:buFont typeface="Wingdings" panose="05000000000000000000" pitchFamily="2" charset="2"/>
              <a:buChar char="§"/>
            </a:pPr>
            <a:r>
              <a:rPr lang="en-US" dirty="0"/>
              <a:t>More decentralization of merit system </a:t>
            </a:r>
          </a:p>
          <a:p>
            <a:pPr>
              <a:lnSpc>
                <a:spcPct val="120000"/>
              </a:lnSpc>
              <a:spcBef>
                <a:spcPts val="0"/>
              </a:spcBef>
              <a:buFont typeface="Wingdings" panose="05000000000000000000" pitchFamily="2" charset="2"/>
              <a:buChar char="§"/>
            </a:pPr>
            <a:r>
              <a:rPr lang="en-US" dirty="0"/>
              <a:t>Less reliance on written tests </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13</a:t>
            </a:fld>
            <a:endParaRPr lang="en-US" dirty="0"/>
          </a:p>
        </p:txBody>
      </p:sp>
    </p:spTree>
    <p:extLst>
      <p:ext uri="{BB962C8B-B14F-4D97-AF65-F5344CB8AC3E}">
        <p14:creationId xmlns:p14="http://schemas.microsoft.com/office/powerpoint/2010/main" val="688161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9738" y="417226"/>
            <a:ext cx="10954062" cy="1570038"/>
          </a:xfrm>
        </p:spPr>
        <p:txBody>
          <a:bodyPr>
            <a:noAutofit/>
          </a:bodyPr>
          <a:lstStyle/>
          <a:p>
            <a:r>
              <a:rPr lang="en-US" dirty="0">
                <a:solidFill>
                  <a:srgbClr val="000000"/>
                </a:solidFill>
              </a:rPr>
              <a:t>National Commission on the State and Local Public Service (NCSLPS) – </a:t>
            </a:r>
            <a:r>
              <a:rPr lang="en-US" dirty="0" err="1">
                <a:solidFill>
                  <a:srgbClr val="000000"/>
                </a:solidFill>
              </a:rPr>
              <a:t>con’t</a:t>
            </a:r>
            <a:endParaRPr lang="en-US" dirty="0">
              <a:solidFill>
                <a:srgbClr val="000000"/>
              </a:solidFill>
            </a:endParaRPr>
          </a:p>
        </p:txBody>
      </p:sp>
      <p:sp>
        <p:nvSpPr>
          <p:cNvPr id="2" name="Content Placeholder 1"/>
          <p:cNvSpPr>
            <a:spLocks noGrp="1"/>
          </p:cNvSpPr>
          <p:nvPr>
            <p:ph idx="1"/>
          </p:nvPr>
        </p:nvSpPr>
        <p:spPr>
          <a:xfrm>
            <a:off x="458449" y="1921240"/>
            <a:ext cx="10559321" cy="4267200"/>
          </a:xfrm>
        </p:spPr>
        <p:txBody>
          <a:bodyPr>
            <a:noAutofit/>
          </a:bodyPr>
          <a:lstStyle/>
          <a:p>
            <a:pPr>
              <a:lnSpc>
                <a:spcPct val="120000"/>
              </a:lnSpc>
              <a:spcBef>
                <a:spcPts val="0"/>
              </a:spcBef>
              <a:buFont typeface="Wingdings" panose="05000000000000000000" pitchFamily="2" charset="2"/>
              <a:buChar char="§"/>
            </a:pPr>
            <a:r>
              <a:rPr lang="en-US" dirty="0"/>
              <a:t>Rejection of requirements that restrict managerial discretion in selecting from a pool of applicants</a:t>
            </a:r>
          </a:p>
          <a:p>
            <a:pPr>
              <a:lnSpc>
                <a:spcPct val="120000"/>
              </a:lnSpc>
              <a:spcBef>
                <a:spcPts val="0"/>
              </a:spcBef>
              <a:buFont typeface="Wingdings" panose="05000000000000000000" pitchFamily="2" charset="2"/>
              <a:buChar char="§"/>
            </a:pPr>
            <a:r>
              <a:rPr lang="en-US" dirty="0"/>
              <a:t>Less weight given to seniority and veteran’s preference</a:t>
            </a:r>
          </a:p>
          <a:p>
            <a:pPr>
              <a:lnSpc>
                <a:spcPct val="120000"/>
              </a:lnSpc>
              <a:spcBef>
                <a:spcPts val="0"/>
              </a:spcBef>
              <a:buFont typeface="Wingdings" panose="05000000000000000000" pitchFamily="2" charset="2"/>
              <a:buChar char="§"/>
            </a:pPr>
            <a:r>
              <a:rPr lang="en-US" dirty="0"/>
              <a:t>Fewer job classifications</a:t>
            </a:r>
          </a:p>
          <a:p>
            <a:pPr>
              <a:lnSpc>
                <a:spcPct val="120000"/>
              </a:lnSpc>
              <a:spcBef>
                <a:spcPts val="0"/>
              </a:spcBef>
              <a:buFont typeface="Wingdings" panose="05000000000000000000" pitchFamily="2" charset="2"/>
              <a:buChar char="§"/>
            </a:pPr>
            <a:r>
              <a:rPr lang="en-US" dirty="0"/>
              <a:t>Less cumbersome procedures for removing employees from positions</a:t>
            </a:r>
          </a:p>
          <a:p>
            <a:pPr>
              <a:lnSpc>
                <a:spcPct val="120000"/>
              </a:lnSpc>
              <a:spcBef>
                <a:spcPts val="0"/>
              </a:spcBef>
              <a:buFont typeface="Wingdings" panose="05000000000000000000" pitchFamily="2" charset="2"/>
              <a:buChar char="§"/>
            </a:pPr>
            <a:r>
              <a:rPr lang="en-US" dirty="0"/>
              <a:t>Greater portability of pensions</a:t>
            </a:r>
          </a:p>
          <a:p>
            <a:pPr>
              <a:lnSpc>
                <a:spcPct val="120000"/>
              </a:lnSpc>
              <a:spcBef>
                <a:spcPts val="0"/>
              </a:spcBef>
              <a:buFont typeface="Wingdings" panose="05000000000000000000" pitchFamily="2" charset="2"/>
              <a:buChar char="§"/>
            </a:pPr>
            <a:r>
              <a:rPr lang="en-US" dirty="0"/>
              <a:t>Greater flexibility to provide financial incentives for exemplary performance by work teams</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14</a:t>
            </a:fld>
            <a:endParaRPr lang="en-US" dirty="0"/>
          </a:p>
        </p:txBody>
      </p:sp>
    </p:spTree>
    <p:extLst>
      <p:ext uri="{BB962C8B-B14F-4D97-AF65-F5344CB8AC3E}">
        <p14:creationId xmlns:p14="http://schemas.microsoft.com/office/powerpoint/2010/main" val="4130144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1" y="487362"/>
            <a:ext cx="8686799" cy="1417638"/>
          </a:xfrm>
        </p:spPr>
        <p:txBody>
          <a:bodyPr>
            <a:normAutofit/>
          </a:bodyPr>
          <a:lstStyle/>
          <a:p>
            <a:pPr algn="ctr"/>
            <a:r>
              <a:rPr lang="en-US" b="1" dirty="0">
                <a:solidFill>
                  <a:srgbClr val="000000"/>
                </a:solidFill>
              </a:rPr>
              <a:t>HRM Principle #1</a:t>
            </a:r>
            <a:endParaRPr lang="en-US" dirty="0">
              <a:solidFill>
                <a:srgbClr val="000000"/>
              </a:solidFill>
            </a:endParaRPr>
          </a:p>
        </p:txBody>
      </p:sp>
      <p:sp>
        <p:nvSpPr>
          <p:cNvPr id="2" name="Content Placeholder 1"/>
          <p:cNvSpPr>
            <a:spLocks noGrp="1"/>
          </p:cNvSpPr>
          <p:nvPr>
            <p:ph idx="1"/>
          </p:nvPr>
        </p:nvSpPr>
        <p:spPr>
          <a:xfrm>
            <a:off x="603751" y="2094610"/>
            <a:ext cx="10984498" cy="4072129"/>
          </a:xfrm>
        </p:spPr>
        <p:txBody>
          <a:bodyPr>
            <a:noAutofit/>
          </a:bodyPr>
          <a:lstStyle/>
          <a:p>
            <a:pPr marL="45720" indent="0" algn="ctr">
              <a:buNone/>
            </a:pPr>
            <a:r>
              <a:rPr lang="en-US" sz="3200" i="1" dirty="0"/>
              <a:t>Understand the values inherent in the career public service. </a:t>
            </a:r>
          </a:p>
          <a:p>
            <a:pPr marL="594360" lvl="2" indent="0" algn="ctr">
              <a:buNone/>
            </a:pPr>
            <a:endParaRPr lang="en-US" sz="3200" dirty="0">
              <a:latin typeface="Garamond" panose="02020404030301010803" pitchFamily="18" charset="0"/>
            </a:endParaRPr>
          </a:p>
          <a:p>
            <a:pPr marL="320040" lvl="1" indent="0" algn="ctr">
              <a:buNone/>
            </a:pPr>
            <a:r>
              <a:rPr lang="en-US" sz="3200" dirty="0"/>
              <a:t>Managers need to provide need to provide leadership in reconciling competing demands and insulate public service from political manipulation and encourage disclosure of wrongdoing or gross mismanagement.</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15</a:t>
            </a:fld>
            <a:endParaRPr lang="en-US" dirty="0">
              <a:solidFill>
                <a:prstClr val="white"/>
              </a:solidFill>
            </a:endParaRPr>
          </a:p>
        </p:txBody>
      </p:sp>
    </p:spTree>
    <p:extLst>
      <p:ext uri="{BB962C8B-B14F-4D97-AF65-F5344CB8AC3E}">
        <p14:creationId xmlns:p14="http://schemas.microsoft.com/office/powerpoint/2010/main" val="3024829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86394" y="318294"/>
            <a:ext cx="8686799" cy="1417638"/>
          </a:xfrm>
        </p:spPr>
        <p:txBody>
          <a:bodyPr>
            <a:normAutofit/>
          </a:bodyPr>
          <a:lstStyle/>
          <a:p>
            <a:pPr algn="ctr"/>
            <a:r>
              <a:rPr lang="en-US" b="1" dirty="0">
                <a:solidFill>
                  <a:srgbClr val="000000"/>
                </a:solidFill>
              </a:rPr>
              <a:t>HRM Principle #2</a:t>
            </a:r>
            <a:endParaRPr lang="en-US" dirty="0">
              <a:solidFill>
                <a:srgbClr val="000000"/>
              </a:solidFill>
            </a:endParaRPr>
          </a:p>
        </p:txBody>
      </p:sp>
      <p:sp>
        <p:nvSpPr>
          <p:cNvPr id="2" name="Content Placeholder 1"/>
          <p:cNvSpPr>
            <a:spLocks noGrp="1"/>
          </p:cNvSpPr>
          <p:nvPr>
            <p:ph idx="1"/>
          </p:nvPr>
        </p:nvSpPr>
        <p:spPr>
          <a:xfrm>
            <a:off x="771993" y="1735932"/>
            <a:ext cx="10515600" cy="4351338"/>
          </a:xfrm>
        </p:spPr>
        <p:txBody>
          <a:bodyPr>
            <a:normAutofit/>
          </a:bodyPr>
          <a:lstStyle/>
          <a:p>
            <a:pPr marL="45720" indent="0" algn="ctr">
              <a:buNone/>
            </a:pPr>
            <a:r>
              <a:rPr lang="en-US" sz="3200" i="1" dirty="0"/>
              <a:t>Foster legal compliance and integrate non–civil service systems as appropriate. </a:t>
            </a:r>
          </a:p>
          <a:p>
            <a:pPr marL="45720" indent="0" algn="ctr">
              <a:buNone/>
            </a:pPr>
            <a:endParaRPr lang="en-US" sz="3200" dirty="0"/>
          </a:p>
          <a:p>
            <a:pPr marL="320040" lvl="1" indent="0" algn="ctr">
              <a:buNone/>
            </a:pPr>
            <a:r>
              <a:rPr lang="en-US" sz="3200" dirty="0"/>
              <a:t>Managers have to work with private sector and nonprofits, understanding and appreciating their vales and strengths, while ensuring that the interests of the public are maintained.</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a:pPr>
                <a:defRPr/>
              </a:pPr>
              <a:t>16</a:t>
            </a:fld>
            <a:endParaRPr lang="en-US" dirty="0"/>
          </a:p>
        </p:txBody>
      </p:sp>
    </p:spTree>
    <p:extLst>
      <p:ext uri="{BB962C8B-B14F-4D97-AF65-F5344CB8AC3E}">
        <p14:creationId xmlns:p14="http://schemas.microsoft.com/office/powerpoint/2010/main" val="2026773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1752600" y="407987"/>
            <a:ext cx="8686799" cy="1417638"/>
          </a:xfrm>
        </p:spPr>
        <p:txBody>
          <a:bodyPr>
            <a:normAutofit/>
          </a:bodyPr>
          <a:lstStyle/>
          <a:p>
            <a:pPr algn="ctr"/>
            <a:r>
              <a:rPr lang="en-US" b="1" dirty="0">
                <a:solidFill>
                  <a:srgbClr val="000000"/>
                </a:solidFill>
              </a:rPr>
              <a:t>HRM Principle #3</a:t>
            </a:r>
            <a:endParaRPr lang="en-US" dirty="0">
              <a:solidFill>
                <a:srgbClr val="000000"/>
              </a:solidFill>
            </a:endParaRPr>
          </a:p>
        </p:txBody>
      </p:sp>
      <p:sp>
        <p:nvSpPr>
          <p:cNvPr id="2" name="Content Placeholder 1"/>
          <p:cNvSpPr>
            <a:spLocks noGrp="1"/>
          </p:cNvSpPr>
          <p:nvPr>
            <p:ph idx="1"/>
          </p:nvPr>
        </p:nvSpPr>
        <p:spPr/>
        <p:txBody>
          <a:bodyPr>
            <a:normAutofit/>
          </a:bodyPr>
          <a:lstStyle/>
          <a:p>
            <a:pPr marL="45720" indent="0" algn="ctr">
              <a:buNone/>
            </a:pPr>
            <a:r>
              <a:rPr lang="en-US" sz="3200" i="1" dirty="0"/>
              <a:t>Understand that the public has rights beyond merit principles.</a:t>
            </a:r>
          </a:p>
          <a:p>
            <a:pPr marL="45720" indent="0" algn="ctr">
              <a:buNone/>
            </a:pPr>
            <a:endParaRPr lang="en-US" sz="3200" i="1" dirty="0"/>
          </a:p>
          <a:p>
            <a:pPr marL="45720" indent="0" algn="ctr">
              <a:buNone/>
            </a:pPr>
            <a:r>
              <a:rPr lang="en-US" sz="3200" dirty="0"/>
              <a:t>Public administrators must remember that they are accountable to the public, despite tension among organizational superiors or their own consciences. </a:t>
            </a:r>
          </a:p>
          <a:p>
            <a:pPr marL="45720" indent="0" algn="ctr">
              <a:buNone/>
            </a:pPr>
            <a:r>
              <a:rPr lang="en-US" sz="3200" dirty="0"/>
              <a:t>They must be transparent in their actions and decision-making.</a:t>
            </a:r>
          </a:p>
          <a:p>
            <a:pPr marL="45720" indent="0" algn="ctr">
              <a:buNone/>
            </a:pPr>
            <a:endParaRPr lang="en-US" sz="3200" dirty="0"/>
          </a:p>
        </p:txBody>
      </p:sp>
      <p:sp>
        <p:nvSpPr>
          <p:cNvPr id="5" name="Slide Number Placeholder 4"/>
          <p:cNvSpPr>
            <a:spLocks noGrp="1"/>
          </p:cNvSpPr>
          <p:nvPr>
            <p:ph type="sldNum" sz="quarter" idx="12"/>
          </p:nvPr>
        </p:nvSpPr>
        <p:spPr/>
        <p:txBody>
          <a:bodyPr/>
          <a:lstStyle/>
          <a:p>
            <a:pPr>
              <a:defRPr/>
            </a:pPr>
            <a:fld id="{6D03AA16-DC49-4623-8BFB-496C0D54E467}" type="slidenum">
              <a:rPr lang="en-US"/>
              <a:pPr>
                <a:defRPr/>
              </a:pPr>
              <a:t>17</a:t>
            </a:fld>
            <a:endParaRPr lang="en-US" dirty="0">
              <a:solidFill>
                <a:prstClr val="white"/>
              </a:solidFill>
            </a:endParaRPr>
          </a:p>
        </p:txBody>
      </p:sp>
    </p:spTree>
    <p:extLst>
      <p:ext uri="{BB962C8B-B14F-4D97-AF65-F5344CB8AC3E}">
        <p14:creationId xmlns:p14="http://schemas.microsoft.com/office/powerpoint/2010/main" val="299253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1752600" y="487362"/>
            <a:ext cx="8686799" cy="1417638"/>
          </a:xfrm>
        </p:spPr>
        <p:txBody>
          <a:bodyPr>
            <a:normAutofit/>
          </a:bodyPr>
          <a:lstStyle/>
          <a:p>
            <a:pPr algn="ctr"/>
            <a:r>
              <a:rPr lang="en-US" b="1" dirty="0">
                <a:solidFill>
                  <a:srgbClr val="000000"/>
                </a:solidFill>
              </a:rPr>
              <a:t>HRM Principle #4</a:t>
            </a:r>
            <a:endParaRPr lang="en-US" dirty="0">
              <a:solidFill>
                <a:srgbClr val="000000"/>
              </a:solidFill>
            </a:endParaRPr>
          </a:p>
        </p:txBody>
      </p:sp>
      <p:sp>
        <p:nvSpPr>
          <p:cNvPr id="2" name="Content Placeholder 1"/>
          <p:cNvSpPr>
            <a:spLocks noGrp="1"/>
          </p:cNvSpPr>
          <p:nvPr>
            <p:ph idx="1"/>
          </p:nvPr>
        </p:nvSpPr>
        <p:spPr>
          <a:xfrm>
            <a:off x="612722" y="1905000"/>
            <a:ext cx="10966554" cy="4351338"/>
          </a:xfrm>
        </p:spPr>
        <p:txBody>
          <a:bodyPr>
            <a:normAutofit/>
          </a:bodyPr>
          <a:lstStyle/>
          <a:p>
            <a:pPr marL="45720" indent="0" algn="ctr">
              <a:buNone/>
            </a:pPr>
            <a:r>
              <a:rPr lang="en-US" sz="3200" i="1" dirty="0"/>
              <a:t>Provide leadership for public sector organizations</a:t>
            </a:r>
          </a:p>
          <a:p>
            <a:pPr marL="45720" indent="0" algn="ctr">
              <a:buNone/>
            </a:pPr>
            <a:endParaRPr lang="en-US" sz="3200" dirty="0"/>
          </a:p>
          <a:p>
            <a:pPr marL="320040" lvl="1" indent="0" algn="ctr">
              <a:buNone/>
            </a:pPr>
            <a:r>
              <a:rPr lang="en-US" sz="3200" dirty="0"/>
              <a:t>Public administration should center on the efficient and effective use of human capital, such as investing in people, fostering innovation, taking appropriate risks, respecting due process, and maintaining professionalism and trust.</a:t>
            </a:r>
            <a:endParaRPr lang="en-US" sz="3200" dirty="0">
              <a:latin typeface="Garamond" panose="02020404030301010803" pitchFamily="18" charset="0"/>
            </a:endParaRPr>
          </a:p>
        </p:txBody>
      </p:sp>
      <p:sp>
        <p:nvSpPr>
          <p:cNvPr id="5" name="Slide Number Placeholder 4"/>
          <p:cNvSpPr>
            <a:spLocks noGrp="1"/>
          </p:cNvSpPr>
          <p:nvPr>
            <p:ph type="sldNum" sz="quarter" idx="12"/>
          </p:nvPr>
        </p:nvSpPr>
        <p:spPr/>
        <p:txBody>
          <a:bodyPr/>
          <a:lstStyle/>
          <a:p>
            <a:pPr>
              <a:defRPr/>
            </a:pPr>
            <a:fld id="{6D03AA16-DC49-4623-8BFB-496C0D54E467}" type="slidenum">
              <a:rPr lang="en-US"/>
              <a:pPr>
                <a:defRPr/>
              </a:pPr>
              <a:t>18</a:t>
            </a:fld>
            <a:endParaRPr lang="en-US" dirty="0">
              <a:solidFill>
                <a:prstClr val="white"/>
              </a:solidFill>
            </a:endParaRPr>
          </a:p>
        </p:txBody>
      </p:sp>
    </p:spTree>
    <p:extLst>
      <p:ext uri="{BB962C8B-B14F-4D97-AF65-F5344CB8AC3E}">
        <p14:creationId xmlns:p14="http://schemas.microsoft.com/office/powerpoint/2010/main" val="197188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381000" y="245918"/>
            <a:ext cx="8229600" cy="1143000"/>
          </a:xfrm>
        </p:spPr>
        <p:txBody>
          <a:bodyPr>
            <a:normAutofit/>
          </a:bodyPr>
          <a:lstStyle/>
          <a:p>
            <a:r>
              <a:rPr lang="en-US" dirty="0">
                <a:solidFill>
                  <a:srgbClr val="000000"/>
                </a:solidFill>
              </a:rPr>
              <a:t>Ethics and Moral Management </a:t>
            </a:r>
          </a:p>
        </p:txBody>
      </p:sp>
      <p:sp>
        <p:nvSpPr>
          <p:cNvPr id="2" name="Content Placeholder 1"/>
          <p:cNvSpPr>
            <a:spLocks noGrp="1"/>
          </p:cNvSpPr>
          <p:nvPr>
            <p:ph idx="1"/>
          </p:nvPr>
        </p:nvSpPr>
        <p:spPr>
          <a:xfrm>
            <a:off x="253585" y="1464267"/>
            <a:ext cx="11198901" cy="3765550"/>
          </a:xfrm>
        </p:spPr>
        <p:txBody>
          <a:bodyPr>
            <a:noAutofit/>
          </a:bodyPr>
          <a:lstStyle/>
          <a:p>
            <a:pPr marL="320040" lvl="1" indent="0">
              <a:buNone/>
            </a:pPr>
            <a:r>
              <a:rPr lang="en-US" sz="3000" dirty="0"/>
              <a:t>Public administrators must not only understand and balance conflicting values, but they must also be concerned with doing the right thing or acting on the right values.</a:t>
            </a:r>
          </a:p>
          <a:p>
            <a:pPr marL="320040" lvl="1" indent="0">
              <a:buNone/>
            </a:pPr>
            <a:endParaRPr lang="en-US" sz="3000" dirty="0"/>
          </a:p>
          <a:p>
            <a:pPr marL="320040" lvl="1" indent="0">
              <a:buNone/>
            </a:pPr>
            <a:r>
              <a:rPr lang="en-US" sz="3000" dirty="0"/>
              <a:t>They must exercise discretion in addressing specific ethical issues, such as:</a:t>
            </a:r>
          </a:p>
          <a:p>
            <a:pPr marL="320040" lvl="1" indent="0">
              <a:buNone/>
            </a:pPr>
            <a:endParaRPr lang="en-US" sz="3000" dirty="0"/>
          </a:p>
          <a:p>
            <a:pPr marL="662940" lvl="1" indent="-342900">
              <a:buFont typeface="Wingdings" panose="05000000000000000000" pitchFamily="2" charset="2"/>
              <a:buChar char="§"/>
            </a:pPr>
            <a:r>
              <a:rPr lang="en-US" sz="3000" dirty="0"/>
              <a:t>A hiring manager instructing an interview panel to refuse to consider female job applicants age 30 or older</a:t>
            </a:r>
          </a:p>
          <a:p>
            <a:pPr marL="662940" lvl="1" indent="-342900">
              <a:buFont typeface="Wingdings" panose="05000000000000000000" pitchFamily="2" charset="2"/>
              <a:buChar char="§"/>
            </a:pPr>
            <a:endParaRPr lang="en-US" sz="3000" dirty="0"/>
          </a:p>
          <a:p>
            <a:pPr marL="662940" lvl="1" indent="-342900">
              <a:buFont typeface="Wingdings" panose="05000000000000000000" pitchFamily="2" charset="2"/>
              <a:buChar char="§"/>
            </a:pPr>
            <a:r>
              <a:rPr lang="en-US" sz="3000" dirty="0"/>
              <a:t>Accidentally discovering information about impending layoffs</a:t>
            </a:r>
          </a:p>
          <a:p>
            <a:pPr marL="777240" lvl="1" indent="-457200">
              <a:buFont typeface="+mj-lt"/>
              <a:buAutoNum type="arabicPeriod"/>
            </a:pPr>
            <a:endParaRPr lang="en-US" sz="3000" dirty="0"/>
          </a:p>
          <a:p>
            <a:pPr marL="45720" indent="0">
              <a:buNone/>
            </a:pPr>
            <a:endParaRPr lang="en-US" sz="3000" dirty="0"/>
          </a:p>
        </p:txBody>
      </p:sp>
      <p:sp>
        <p:nvSpPr>
          <p:cNvPr id="5" name="Slide Number Placeholder 4"/>
          <p:cNvSpPr>
            <a:spLocks noGrp="1"/>
          </p:cNvSpPr>
          <p:nvPr>
            <p:ph type="sldNum" sz="quarter" idx="12"/>
          </p:nvPr>
        </p:nvSpPr>
        <p:spPr/>
        <p:txBody>
          <a:bodyPr/>
          <a:lstStyle/>
          <a:p>
            <a:pPr>
              <a:defRPr/>
            </a:pPr>
            <a:r>
              <a:rPr lang="en-US" dirty="0"/>
              <a:t>13</a:t>
            </a:r>
          </a:p>
        </p:txBody>
      </p:sp>
    </p:spTree>
    <p:extLst>
      <p:ext uri="{BB962C8B-B14F-4D97-AF65-F5344CB8AC3E}">
        <p14:creationId xmlns:p14="http://schemas.microsoft.com/office/powerpoint/2010/main" val="991218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743200" y="990600"/>
            <a:ext cx="6324600" cy="1828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2"/>
                </a:solidFill>
                <a:latin typeface="+mj-lt"/>
                <a:ea typeface="+mj-ea"/>
                <a:cs typeface="+mj-cs"/>
              </a:defRPr>
            </a:lvl1pPr>
          </a:lstStyle>
          <a:p>
            <a:r>
              <a:rPr lang="en-US" b="1" dirty="0">
                <a:solidFill>
                  <a:schemeClr val="tx1"/>
                </a:solidFill>
              </a:rPr>
              <a:t>Chapter 1</a:t>
            </a:r>
          </a:p>
        </p:txBody>
      </p:sp>
      <p:sp>
        <p:nvSpPr>
          <p:cNvPr id="2" name="Title 1"/>
          <p:cNvSpPr>
            <a:spLocks noGrp="1"/>
          </p:cNvSpPr>
          <p:nvPr>
            <p:ph type="ctrTitle"/>
          </p:nvPr>
        </p:nvSpPr>
        <p:spPr>
          <a:xfrm>
            <a:off x="1736741" y="2395396"/>
            <a:ext cx="8656622" cy="1828800"/>
          </a:xfrm>
        </p:spPr>
        <p:txBody>
          <a:bodyPr>
            <a:noAutofit/>
          </a:bodyPr>
          <a:lstStyle/>
          <a:p>
            <a:r>
              <a:rPr lang="en-IN" sz="4400" dirty="0"/>
              <a:t>The Public Service Heritage: </a:t>
            </a:r>
            <a:br>
              <a:rPr lang="en-IN" sz="4400" dirty="0"/>
            </a:br>
            <a:r>
              <a:rPr lang="en-IN" sz="4400" dirty="0"/>
              <a:t>People, Process, and Purpose </a:t>
            </a:r>
            <a:endParaRPr lang="en-US" sz="4400" dirty="0"/>
          </a:p>
        </p:txBody>
      </p:sp>
      <p:sp>
        <p:nvSpPr>
          <p:cNvPr id="3" name="Subtitle 2"/>
          <p:cNvSpPr>
            <a:spLocks noGrp="1"/>
          </p:cNvSpPr>
          <p:nvPr>
            <p:ph type="subTitle" idx="1"/>
          </p:nvPr>
        </p:nvSpPr>
        <p:spPr>
          <a:xfrm>
            <a:off x="1633249" y="4597401"/>
            <a:ext cx="9904428" cy="1447800"/>
          </a:xfrm>
        </p:spPr>
        <p:txBody>
          <a:bodyPr>
            <a:normAutofit/>
          </a:bodyPr>
          <a:lstStyle/>
          <a:p>
            <a:pPr algn="l"/>
            <a:r>
              <a:rPr lang="en-US" i="1" dirty="0"/>
              <a:t>If there are two courses of action, you should always pick the third.</a:t>
            </a:r>
          </a:p>
          <a:p>
            <a:pPr algn="l"/>
            <a:r>
              <a:rPr lang="en-US" i="1" dirty="0"/>
              <a:t>								- Proverb</a:t>
            </a:r>
          </a:p>
        </p:txBody>
      </p:sp>
      <p:sp>
        <p:nvSpPr>
          <p:cNvPr id="5" name="Slide Number Placeholder 4">
            <a:extLst>
              <a:ext uri="{C183D7F6-B498-43B3-948B-1728B52AA6E4}">
                <adec:decorative xmlns:adec="http://schemas.microsoft.com/office/drawing/2017/decorative" val="1"/>
              </a:ext>
            </a:extLst>
          </p:cNvPr>
          <p:cNvSpPr>
            <a:spLocks noGrp="1"/>
          </p:cNvSpPr>
          <p:nvPr>
            <p:ph type="sldNum" sz="quarter" idx="12"/>
          </p:nvPr>
        </p:nvSpPr>
        <p:spPr>
          <a:xfrm>
            <a:off x="10118726" y="5648326"/>
            <a:ext cx="549275" cy="396875"/>
          </a:xfrm>
        </p:spPr>
        <p:txBody>
          <a:bodyPr/>
          <a:lstStyle/>
          <a:p>
            <a:pPr defTabSz="457200">
              <a:defRPr/>
            </a:pPr>
            <a:fld id="{F8896039-9557-4533-AE48-0DA250BA37C3}" type="slidenum">
              <a:rPr lang="en-US" smtClean="0">
                <a:solidFill>
                  <a:prstClr val="white"/>
                </a:solidFill>
                <a:ea typeface="MS PGothic" pitchFamily="34" charset="-128"/>
              </a:rPr>
              <a:pPr defTabSz="457200">
                <a:defRPr/>
              </a:pPr>
              <a:t>2</a:t>
            </a:fld>
            <a:r>
              <a:rPr lang="en-US" dirty="0">
                <a:solidFill>
                  <a:prstClr val="white"/>
                </a:solidFill>
                <a:ea typeface="MS PGothic" pitchFamily="34" charset="-128"/>
              </a:rPr>
              <a:t>222222</a:t>
            </a:r>
          </a:p>
        </p:txBody>
      </p:sp>
      <p:sp>
        <p:nvSpPr>
          <p:cNvPr id="6" name="Slide Number Placeholder 3">
            <a:extLst>
              <a:ext uri="{FF2B5EF4-FFF2-40B4-BE49-F238E27FC236}">
                <a16:creationId xmlns:a16="http://schemas.microsoft.com/office/drawing/2014/main" id="{DA3CE92A-E409-3F33-6721-60FEAAA62B8D}"/>
              </a:ext>
            </a:extLst>
          </p:cNvPr>
          <p:cNvSpPr txBox="1">
            <a:spLocks/>
          </p:cNvSpPr>
          <p:nvPr/>
        </p:nvSpPr>
        <p:spPr>
          <a:xfrm>
            <a:off x="8610600" y="6356350"/>
            <a:ext cx="2743200"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defRPr/>
            </a:pPr>
            <a:fld id="{F8896039-9557-4533-AE48-0DA250BA37C3}" type="slidenum">
              <a:rPr lang="en-US" smtClean="0">
                <a:solidFill>
                  <a:schemeClr val="tx1">
                    <a:tint val="75000"/>
                  </a:schemeClr>
                </a:solidFill>
              </a:rPr>
              <a:pPr>
                <a:spcAft>
                  <a:spcPts val="600"/>
                </a:spcAft>
                <a:defRPr/>
              </a:pPr>
              <a:t>2</a:t>
            </a:fld>
            <a:endParaRPr lang="en-US" dirty="0">
              <a:solidFill>
                <a:schemeClr val="tx1">
                  <a:tint val="75000"/>
                </a:schemeClr>
              </a:solidFill>
            </a:endParaRPr>
          </a:p>
        </p:txBody>
      </p:sp>
    </p:spTree>
    <p:extLst>
      <p:ext uri="{BB962C8B-B14F-4D97-AF65-F5344CB8AC3E}">
        <p14:creationId xmlns:p14="http://schemas.microsoft.com/office/powerpoint/2010/main" val="1980815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249836" y="152400"/>
            <a:ext cx="8229600" cy="1143000"/>
          </a:xfrm>
        </p:spPr>
        <p:txBody>
          <a:bodyPr>
            <a:normAutofit/>
          </a:bodyPr>
          <a:lstStyle/>
          <a:p>
            <a:r>
              <a:rPr lang="en-US" dirty="0">
                <a:solidFill>
                  <a:srgbClr val="000000"/>
                </a:solidFill>
              </a:rPr>
              <a:t>Approaches to Ethical Management</a:t>
            </a:r>
          </a:p>
        </p:txBody>
      </p:sp>
      <p:sp>
        <p:nvSpPr>
          <p:cNvPr id="2" name="Content Placeholder 1"/>
          <p:cNvSpPr>
            <a:spLocks noGrp="1"/>
          </p:cNvSpPr>
          <p:nvPr>
            <p:ph idx="1"/>
          </p:nvPr>
        </p:nvSpPr>
        <p:spPr>
          <a:xfrm>
            <a:off x="577122" y="1295400"/>
            <a:ext cx="10066805" cy="4832350"/>
          </a:xfrm>
        </p:spPr>
        <p:txBody>
          <a:bodyPr>
            <a:noAutofit/>
          </a:bodyPr>
          <a:lstStyle/>
          <a:p>
            <a:pPr marL="777240" lvl="1" indent="-457200">
              <a:buFont typeface="+mj-lt"/>
              <a:buAutoNum type="arabicPeriod"/>
            </a:pPr>
            <a:r>
              <a:rPr lang="en-US" sz="3000" dirty="0"/>
              <a:t>Modeling exemplary moral leadership to top officials </a:t>
            </a:r>
          </a:p>
          <a:p>
            <a:pPr marL="777240" lvl="1" indent="-457200">
              <a:buFont typeface="+mj-lt"/>
              <a:buAutoNum type="arabicPeriod"/>
            </a:pPr>
            <a:r>
              <a:rPr lang="en-US" sz="3000" dirty="0"/>
              <a:t>Adopting an organizational credo that promotes aspirational values </a:t>
            </a:r>
          </a:p>
          <a:p>
            <a:pPr marL="777240" lvl="1" indent="-457200">
              <a:buFont typeface="+mj-lt"/>
              <a:buAutoNum type="arabicPeriod"/>
            </a:pPr>
            <a:r>
              <a:rPr lang="en-US" sz="3000" dirty="0"/>
              <a:t>Developing and enforcing a code of ethics </a:t>
            </a:r>
          </a:p>
          <a:p>
            <a:pPr marL="777240" lvl="1" indent="-457200">
              <a:buFont typeface="+mj-lt"/>
              <a:buAutoNum type="arabicPeriod"/>
            </a:pPr>
            <a:r>
              <a:rPr lang="en-US" sz="3000" dirty="0"/>
              <a:t>Conducting an ethics audit </a:t>
            </a:r>
          </a:p>
          <a:p>
            <a:pPr marL="777240" lvl="1" indent="-457200">
              <a:buFont typeface="+mj-lt"/>
              <a:buAutoNum type="arabicPeriod"/>
            </a:pPr>
            <a:r>
              <a:rPr lang="en-US" sz="3000" dirty="0"/>
              <a:t>Using ethics as a criterion in hiring and promotion </a:t>
            </a:r>
          </a:p>
          <a:p>
            <a:pPr marL="777240" lvl="1" indent="-457200">
              <a:buFont typeface="+mj-lt"/>
              <a:buAutoNum type="arabicPeriod"/>
            </a:pPr>
            <a:r>
              <a:rPr lang="en-US" sz="3000" dirty="0"/>
              <a:t>Including ethics in employee and management training programs </a:t>
            </a:r>
          </a:p>
          <a:p>
            <a:pPr marL="777240" lvl="1" indent="-457200">
              <a:buFont typeface="+mj-lt"/>
              <a:buAutoNum type="arabicPeriod"/>
            </a:pPr>
            <a:r>
              <a:rPr lang="en-US" sz="3000" dirty="0"/>
              <a:t>Factoring ethics into performance appraisal  </a:t>
            </a:r>
          </a:p>
          <a:p>
            <a:pPr marL="777240" lvl="1" indent="-457200">
              <a:buFont typeface="+mj-lt"/>
              <a:buAutoNum type="arabicPeriod"/>
            </a:pPr>
            <a:r>
              <a:rPr lang="en-US" sz="3000" dirty="0"/>
              <a:t>Anticipating and planning for ethical blind spots</a:t>
            </a:r>
          </a:p>
          <a:p>
            <a:pPr marL="777240" lvl="1" indent="-457200">
              <a:buFont typeface="+mj-lt"/>
              <a:buAutoNum type="arabicPeriod"/>
            </a:pPr>
            <a:r>
              <a:rPr lang="en-US" sz="3000" dirty="0"/>
              <a:t>Serving with honor</a:t>
            </a:r>
          </a:p>
          <a:p>
            <a:pPr marL="45720" indent="0">
              <a:buNone/>
            </a:pPr>
            <a:endParaRPr lang="en-US" sz="3000" dirty="0">
              <a:solidFill>
                <a:srgbClr val="002060"/>
              </a:solidFill>
            </a:endParaRPr>
          </a:p>
        </p:txBody>
      </p:sp>
      <p:sp>
        <p:nvSpPr>
          <p:cNvPr id="5" name="Slide Number Placeholder 4"/>
          <p:cNvSpPr>
            <a:spLocks noGrp="1"/>
          </p:cNvSpPr>
          <p:nvPr>
            <p:ph type="sldNum" sz="quarter" idx="12"/>
          </p:nvPr>
        </p:nvSpPr>
        <p:spPr/>
        <p:txBody>
          <a:bodyPr/>
          <a:lstStyle/>
          <a:p>
            <a:pPr>
              <a:defRPr/>
            </a:pPr>
            <a:fld id="{6D03AA16-DC49-4623-8BFB-496C0D54E467}" type="slidenum">
              <a:rPr lang="en-US"/>
              <a:pPr>
                <a:defRPr/>
              </a:pPr>
              <a:t>20</a:t>
            </a:fld>
            <a:endParaRPr lang="en-US" dirty="0">
              <a:solidFill>
                <a:prstClr val="white"/>
              </a:solidFill>
            </a:endParaRPr>
          </a:p>
        </p:txBody>
      </p:sp>
    </p:spTree>
    <p:extLst>
      <p:ext uri="{BB962C8B-B14F-4D97-AF65-F5344CB8AC3E}">
        <p14:creationId xmlns:p14="http://schemas.microsoft.com/office/powerpoint/2010/main" val="1515363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CFCE3-A2D4-B58B-7CA7-A650B17F2EBB}"/>
              </a:ext>
            </a:extLst>
          </p:cNvPr>
          <p:cNvSpPr>
            <a:spLocks noGrp="1"/>
          </p:cNvSpPr>
          <p:nvPr>
            <p:ph type="ctrTitle"/>
          </p:nvPr>
        </p:nvSpPr>
        <p:spPr>
          <a:xfrm>
            <a:off x="-409705" y="-1193800"/>
            <a:ext cx="12288582" cy="2387600"/>
          </a:xfrm>
        </p:spPr>
        <p:txBody>
          <a:bodyPr>
            <a:normAutofit/>
          </a:bodyPr>
          <a:lstStyle/>
          <a:p>
            <a:r>
              <a:rPr lang="en-US" sz="4400" dirty="0"/>
              <a:t>Human Resources Management (HRM)</a:t>
            </a:r>
          </a:p>
        </p:txBody>
      </p:sp>
      <p:grpSp>
        <p:nvGrpSpPr>
          <p:cNvPr id="3" name="Group 2">
            <a:extLst>
              <a:ext uri="{FF2B5EF4-FFF2-40B4-BE49-F238E27FC236}">
                <a16:creationId xmlns:a16="http://schemas.microsoft.com/office/drawing/2014/main" id="{0232A699-B8AB-B61F-5C0F-7FAAE1323CBA}"/>
              </a:ext>
              <a:ext uri="{C183D7F6-B498-43B3-948B-1728B52AA6E4}">
                <adec:decorative xmlns:adec="http://schemas.microsoft.com/office/drawing/2017/decorative" val="1"/>
              </a:ext>
            </a:extLst>
          </p:cNvPr>
          <p:cNvGrpSpPr/>
          <p:nvPr/>
        </p:nvGrpSpPr>
        <p:grpSpPr>
          <a:xfrm>
            <a:off x="2297265" y="2861332"/>
            <a:ext cx="6935602" cy="2786994"/>
            <a:chOff x="2282775" y="2297768"/>
            <a:chExt cx="6935602" cy="2786994"/>
          </a:xfrm>
        </p:grpSpPr>
        <p:sp>
          <p:nvSpPr>
            <p:cNvPr id="9" name="Subtitle 7">
              <a:extLst>
                <a:ext uri="{FF2B5EF4-FFF2-40B4-BE49-F238E27FC236}">
                  <a16:creationId xmlns:a16="http://schemas.microsoft.com/office/drawing/2014/main" id="{4CB434F7-7EDA-A7DD-6C18-505EEC9C6B31}"/>
                </a:ext>
              </a:extLst>
            </p:cNvPr>
            <p:cNvSpPr txBox="1">
              <a:spLocks/>
            </p:cNvSpPr>
            <p:nvPr/>
          </p:nvSpPr>
          <p:spPr>
            <a:xfrm>
              <a:off x="2282775" y="2297768"/>
              <a:ext cx="6874642"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a:p>
          </p:txBody>
        </p:sp>
        <p:sp>
          <p:nvSpPr>
            <p:cNvPr id="10" name="Subtitle 7">
              <a:extLst>
                <a:ext uri="{FF2B5EF4-FFF2-40B4-BE49-F238E27FC236}">
                  <a16:creationId xmlns:a16="http://schemas.microsoft.com/office/drawing/2014/main" id="{28C80F0E-347D-24EB-6559-BD958227E78D}"/>
                </a:ext>
              </a:extLst>
            </p:cNvPr>
            <p:cNvSpPr txBox="1">
              <a:spLocks/>
            </p:cNvSpPr>
            <p:nvPr/>
          </p:nvSpPr>
          <p:spPr>
            <a:xfrm>
              <a:off x="2343735" y="3429000"/>
              <a:ext cx="6874642"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a:p>
          </p:txBody>
        </p:sp>
      </p:grpSp>
      <p:sp>
        <p:nvSpPr>
          <p:cNvPr id="5" name="Content Placeholder 2">
            <a:extLst>
              <a:ext uri="{FF2B5EF4-FFF2-40B4-BE49-F238E27FC236}">
                <a16:creationId xmlns:a16="http://schemas.microsoft.com/office/drawing/2014/main" id="{0CE7E45E-D0F4-1C44-6045-C0FC69FA6BA6}"/>
              </a:ext>
            </a:extLst>
          </p:cNvPr>
          <p:cNvSpPr>
            <a:spLocks noGrp="1"/>
          </p:cNvSpPr>
          <p:nvPr>
            <p:ph type="subTitle" idx="1"/>
          </p:nvPr>
        </p:nvSpPr>
        <p:spPr>
          <a:xfrm>
            <a:off x="375295" y="1852802"/>
            <a:ext cx="11261725" cy="1655762"/>
          </a:xfrm>
        </p:spPr>
        <p:txBody>
          <a:bodyPr>
            <a:normAutofit fontScale="25000" lnSpcReduction="20000"/>
          </a:bodyPr>
          <a:lstStyle/>
          <a:p>
            <a:r>
              <a:rPr lang="en-US" sz="14400" dirty="0"/>
              <a:t>“Why is managing people so hard?”</a:t>
            </a:r>
          </a:p>
          <a:p>
            <a:endParaRPr lang="en-US" sz="14400" dirty="0"/>
          </a:p>
          <a:p>
            <a:r>
              <a:rPr lang="en-US" sz="14400" dirty="0"/>
              <a:t>“Why do people dislike management so much?”</a:t>
            </a:r>
          </a:p>
          <a:p>
            <a:endParaRPr lang="en-US" sz="14400" dirty="0"/>
          </a:p>
          <a:p>
            <a:r>
              <a:rPr lang="en-US" sz="14400" dirty="0"/>
              <a:t>Join the search to improve work life in organizations</a:t>
            </a:r>
          </a:p>
          <a:p>
            <a:endParaRPr lang="en-US" sz="14400" dirty="0"/>
          </a:p>
          <a:p>
            <a:r>
              <a:rPr lang="en-US" sz="14400" dirty="0"/>
              <a:t>Provide an efficient, effective employee experience</a:t>
            </a:r>
          </a:p>
          <a:p>
            <a:endParaRPr lang="en-US" sz="2800" dirty="0"/>
          </a:p>
          <a:p>
            <a:endParaRPr lang="en-US" dirty="0"/>
          </a:p>
        </p:txBody>
      </p:sp>
      <p:sp>
        <p:nvSpPr>
          <p:cNvPr id="4" name="Slide Number Placeholder 3"/>
          <p:cNvSpPr>
            <a:spLocks noGrp="1"/>
          </p:cNvSpPr>
          <p:nvPr>
            <p:ph type="sldNum" sz="quarter" idx="12"/>
          </p:nvPr>
        </p:nvSpPr>
        <p:spPr>
          <a:xfrm>
            <a:off x="10118726" y="5648326"/>
            <a:ext cx="549275" cy="396875"/>
          </a:xfrm>
        </p:spPr>
        <p:txBody>
          <a:bodyPr/>
          <a:lstStyle/>
          <a:p>
            <a:pPr defTabSz="457200">
              <a:defRPr/>
            </a:pPr>
            <a:fld id="{F8896039-9557-4533-AE48-0DA250BA37C3}" type="slidenum">
              <a:rPr lang="en-US"/>
              <a:pPr defTabSz="457200">
                <a:defRPr/>
              </a:pPr>
              <a:t>3</a:t>
            </a:fld>
            <a:endParaRPr lang="en-US" dirty="0"/>
          </a:p>
        </p:txBody>
      </p:sp>
    </p:spTree>
    <p:extLst>
      <p:ext uri="{BB962C8B-B14F-4D97-AF65-F5344CB8AC3E}">
        <p14:creationId xmlns:p14="http://schemas.microsoft.com/office/powerpoint/2010/main" val="237191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txBox="1">
            <a:spLocks noGrp="1"/>
          </p:cNvSpPr>
          <p:nvPr>
            <p:ph type="title"/>
          </p:nvPr>
        </p:nvSpPr>
        <p:spPr>
          <a:xfrm>
            <a:off x="2344445" y="804315"/>
            <a:ext cx="7162800"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mn-lt"/>
                <a:ea typeface="+mn-ea"/>
                <a:cs typeface="+mn-cs"/>
              </a:rPr>
              <a:t>Introductory Definitions</a:t>
            </a:r>
          </a:p>
        </p:txBody>
      </p:sp>
      <p:sp>
        <p:nvSpPr>
          <p:cNvPr id="2" name="Content Placeholder 1"/>
          <p:cNvSpPr>
            <a:spLocks noGrp="1"/>
          </p:cNvSpPr>
          <p:nvPr>
            <p:ph idx="1"/>
          </p:nvPr>
        </p:nvSpPr>
        <p:spPr>
          <a:xfrm>
            <a:off x="140891" y="2327224"/>
            <a:ext cx="11569908" cy="3154363"/>
          </a:xfrm>
        </p:spPr>
        <p:txBody>
          <a:bodyPr>
            <a:normAutofit/>
          </a:bodyPr>
          <a:lstStyle/>
          <a:p>
            <a:pPr marL="0" indent="0" algn="ctr">
              <a:buNone/>
            </a:pPr>
            <a:r>
              <a:rPr lang="en-US" sz="3000" dirty="0"/>
              <a:t>The term “civil service” refers to:</a:t>
            </a:r>
          </a:p>
          <a:p>
            <a:pPr marL="0" indent="0" algn="ctr">
              <a:buNone/>
            </a:pPr>
            <a:r>
              <a:rPr lang="en-US" sz="3000" dirty="0"/>
              <a:t>The government employees in permanent public service, excluding legislative, judicial, or uniformed military; positions typically are filled based on competitive examinations, and a professional career public service exists with protection against political influence and patronage. </a:t>
            </a:r>
          </a:p>
        </p:txBody>
      </p:sp>
      <p:sp>
        <p:nvSpPr>
          <p:cNvPr id="5" name="Slide Number Placeholder 4"/>
          <p:cNvSpPr>
            <a:spLocks noGrp="1"/>
          </p:cNvSpPr>
          <p:nvPr>
            <p:ph type="sldNum" sz="quarter" idx="12"/>
          </p:nvPr>
        </p:nvSpPr>
        <p:spPr/>
        <p:txBody>
          <a:bodyPr/>
          <a:lstStyle/>
          <a:p>
            <a:pPr>
              <a:defRPr/>
            </a:pPr>
            <a:fld id="{6D03AA16-DC49-4623-8BFB-496C0D54E467}" type="slidenum">
              <a:rPr lang="en-US" smtClean="0">
                <a:solidFill>
                  <a:prstClr val="white"/>
                </a:solidFill>
              </a:rPr>
              <a:pPr>
                <a:defRPr/>
              </a:pPr>
              <a:t>4</a:t>
            </a:fld>
            <a:endParaRPr lang="en-US" dirty="0">
              <a:solidFill>
                <a:prstClr val="white"/>
              </a:solidFill>
            </a:endParaRPr>
          </a:p>
        </p:txBody>
      </p:sp>
    </p:spTree>
    <p:extLst>
      <p:ext uri="{BB962C8B-B14F-4D97-AF65-F5344CB8AC3E}">
        <p14:creationId xmlns:p14="http://schemas.microsoft.com/office/powerpoint/2010/main" val="1466243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A71A31E-1B7C-196B-BB6C-C0A4DBA98D74}"/>
              </a:ext>
            </a:extLst>
          </p:cNvPr>
          <p:cNvSpPr>
            <a:spLocks noGrp="1"/>
          </p:cNvSpPr>
          <p:nvPr>
            <p:ph type="title"/>
          </p:nvPr>
        </p:nvSpPr>
        <p:spPr>
          <a:xfrm>
            <a:off x="276069" y="136525"/>
            <a:ext cx="10515600" cy="1325563"/>
          </a:xfrm>
        </p:spPr>
        <p:txBody>
          <a:bodyPr/>
          <a:lstStyle/>
          <a:p>
            <a:r>
              <a:rPr lang="en-US" dirty="0"/>
              <a:t>Common HRM Functions</a:t>
            </a:r>
          </a:p>
        </p:txBody>
      </p:sp>
      <p:sp>
        <p:nvSpPr>
          <p:cNvPr id="2" name="Content Placeholder 1"/>
          <p:cNvSpPr>
            <a:spLocks noGrp="1"/>
          </p:cNvSpPr>
          <p:nvPr>
            <p:ph idx="1"/>
          </p:nvPr>
        </p:nvSpPr>
        <p:spPr>
          <a:xfrm>
            <a:off x="518852" y="1342167"/>
            <a:ext cx="5964394" cy="4343400"/>
          </a:xfrm>
          <a:noFill/>
          <a:ln>
            <a:noFill/>
          </a:ln>
        </p:spPr>
        <p:txBody>
          <a:bodyPr>
            <a:noAutofit/>
          </a:bodyPr>
          <a:lstStyle/>
          <a:p>
            <a:pPr marL="0" indent="0">
              <a:buNone/>
            </a:pPr>
            <a:r>
              <a:rPr lang="en-US" dirty="0"/>
              <a:t>Human Resource Management deals with a wide range of areas:</a:t>
            </a:r>
          </a:p>
          <a:p>
            <a:pPr>
              <a:buFont typeface="Wingdings" panose="05000000000000000000" pitchFamily="2" charset="2"/>
              <a:buChar char="§"/>
            </a:pPr>
            <a:r>
              <a:rPr lang="en-US" dirty="0"/>
              <a:t>Employment law</a:t>
            </a:r>
          </a:p>
          <a:p>
            <a:pPr>
              <a:buFont typeface="Wingdings" panose="05000000000000000000" pitchFamily="2" charset="2"/>
              <a:buChar char="§"/>
            </a:pPr>
            <a:r>
              <a:rPr lang="en-US" dirty="0"/>
              <a:t>Policy development, implementation</a:t>
            </a:r>
          </a:p>
          <a:p>
            <a:pPr>
              <a:buFont typeface="Wingdings" panose="05000000000000000000" pitchFamily="2" charset="2"/>
              <a:buChar char="§"/>
            </a:pPr>
            <a:r>
              <a:rPr lang="en-US" dirty="0"/>
              <a:t>Recruiting</a:t>
            </a:r>
          </a:p>
          <a:p>
            <a:pPr>
              <a:buFont typeface="Wingdings" panose="05000000000000000000" pitchFamily="2" charset="2"/>
              <a:buChar char="§"/>
            </a:pPr>
            <a:r>
              <a:rPr lang="en-US" dirty="0"/>
              <a:t>Selection</a:t>
            </a:r>
          </a:p>
          <a:p>
            <a:pPr>
              <a:buFont typeface="Wingdings" panose="05000000000000000000" pitchFamily="2" charset="2"/>
              <a:buChar char="§"/>
            </a:pPr>
            <a:r>
              <a:rPr lang="en-US" dirty="0"/>
              <a:t>Onboarding (managing the employee experience)</a:t>
            </a:r>
          </a:p>
          <a:p>
            <a:pPr>
              <a:buFont typeface="Wingdings" panose="05000000000000000000" pitchFamily="2" charset="2"/>
              <a:buChar char="§"/>
            </a:pPr>
            <a:r>
              <a:rPr lang="en-US" dirty="0"/>
              <a:t>Offboarding</a:t>
            </a:r>
          </a:p>
          <a:p>
            <a:pPr>
              <a:buFont typeface="Wingdings" panose="05000000000000000000" pitchFamily="2" charset="2"/>
              <a:buChar char="§"/>
            </a:pPr>
            <a:r>
              <a:rPr lang="en-US" dirty="0"/>
              <a:t>Position management / control</a:t>
            </a:r>
          </a:p>
        </p:txBody>
      </p:sp>
      <p:sp>
        <p:nvSpPr>
          <p:cNvPr id="6" name="Slide Number Placeholder 5"/>
          <p:cNvSpPr>
            <a:spLocks noGrp="1"/>
          </p:cNvSpPr>
          <p:nvPr>
            <p:ph type="sldNum" sz="quarter" idx="12"/>
          </p:nvPr>
        </p:nvSpPr>
        <p:spPr/>
        <p:txBody>
          <a:bodyPr/>
          <a:lstStyle/>
          <a:p>
            <a:pPr>
              <a:defRPr/>
            </a:pPr>
            <a:fld id="{9070EB62-06D9-4926-B78C-58CE0010CE5A}" type="slidenum">
              <a:rPr lang="en-US"/>
              <a:pPr>
                <a:defRPr/>
              </a:pPr>
              <a:t>5</a:t>
            </a:fld>
            <a:endParaRPr lang="en-US" dirty="0"/>
          </a:p>
        </p:txBody>
      </p:sp>
      <p:sp>
        <p:nvSpPr>
          <p:cNvPr id="4" name="TextBox 3">
            <a:extLst>
              <a:ext uri="{FF2B5EF4-FFF2-40B4-BE49-F238E27FC236}">
                <a16:creationId xmlns:a16="http://schemas.microsoft.com/office/drawing/2014/main" id="{32E57E78-7D7A-AB91-6AAB-C959C660F052}"/>
              </a:ext>
            </a:extLst>
          </p:cNvPr>
          <p:cNvSpPr txBox="1"/>
          <p:nvPr/>
        </p:nvSpPr>
        <p:spPr>
          <a:xfrm>
            <a:off x="7155122" y="1758315"/>
            <a:ext cx="6097248" cy="6591548"/>
          </a:xfrm>
          <a:prstGeom prst="rect">
            <a:avLst/>
          </a:prstGeom>
          <a:noFill/>
        </p:spPr>
        <p:txBody>
          <a:bodyPr wrap="square">
            <a:spAutoFit/>
          </a:bodyPr>
          <a:lstStyle/>
          <a:p>
            <a:pPr marL="228600" indent="-228600">
              <a:lnSpc>
                <a:spcPct val="90000"/>
              </a:lnSpc>
              <a:spcBef>
                <a:spcPts val="1000"/>
              </a:spcBef>
              <a:buFont typeface="Wingdings" panose="05000000000000000000" pitchFamily="2" charset="2"/>
              <a:buChar char="§"/>
            </a:pPr>
            <a:r>
              <a:rPr lang="en-US" sz="2800" dirty="0"/>
              <a:t>Compensation</a:t>
            </a:r>
          </a:p>
          <a:p>
            <a:pPr marL="228600" indent="-228600">
              <a:lnSpc>
                <a:spcPct val="90000"/>
              </a:lnSpc>
              <a:spcBef>
                <a:spcPts val="1000"/>
              </a:spcBef>
              <a:buFont typeface="Wingdings" panose="05000000000000000000" pitchFamily="2" charset="2"/>
              <a:buChar char="§"/>
            </a:pPr>
            <a:r>
              <a:rPr lang="en-US" sz="2800" dirty="0"/>
              <a:t>Benefits administration</a:t>
            </a:r>
          </a:p>
          <a:p>
            <a:pPr marL="228600" indent="-228600">
              <a:lnSpc>
                <a:spcPct val="90000"/>
              </a:lnSpc>
              <a:spcBef>
                <a:spcPts val="1000"/>
              </a:spcBef>
              <a:buFont typeface="Wingdings" panose="05000000000000000000" pitchFamily="2" charset="2"/>
              <a:buChar char="§"/>
            </a:pPr>
            <a:r>
              <a:rPr lang="en-US" sz="2800" dirty="0"/>
              <a:t>Training and professional development</a:t>
            </a:r>
          </a:p>
          <a:p>
            <a:pPr marL="228600" indent="-228600">
              <a:lnSpc>
                <a:spcPct val="90000"/>
              </a:lnSpc>
              <a:spcBef>
                <a:spcPts val="1000"/>
              </a:spcBef>
              <a:buFont typeface="Wingdings" panose="05000000000000000000" pitchFamily="2" charset="2"/>
              <a:buChar char="§"/>
            </a:pPr>
            <a:r>
              <a:rPr lang="en-US" sz="2800" dirty="0"/>
              <a:t>Succession planning</a:t>
            </a:r>
          </a:p>
          <a:p>
            <a:pPr marL="228600" indent="-228600">
              <a:lnSpc>
                <a:spcPct val="90000"/>
              </a:lnSpc>
              <a:spcBef>
                <a:spcPts val="1000"/>
              </a:spcBef>
              <a:buFont typeface="Wingdings" panose="05000000000000000000" pitchFamily="2" charset="2"/>
              <a:buChar char="§"/>
            </a:pPr>
            <a:r>
              <a:rPr lang="en-US" sz="2800" dirty="0"/>
              <a:t>Appraisal / Performance management</a:t>
            </a:r>
          </a:p>
          <a:p>
            <a:pPr marL="228600" indent="-228600">
              <a:lnSpc>
                <a:spcPct val="90000"/>
              </a:lnSpc>
              <a:spcBef>
                <a:spcPts val="1000"/>
              </a:spcBef>
              <a:buFont typeface="Wingdings" panose="05000000000000000000" pitchFamily="2" charset="2"/>
              <a:buChar char="§"/>
            </a:pPr>
            <a:r>
              <a:rPr lang="en-US" sz="2800" dirty="0"/>
              <a:t>Coaching</a:t>
            </a:r>
          </a:p>
          <a:p>
            <a:pPr marL="228600" indent="-228600">
              <a:lnSpc>
                <a:spcPct val="90000"/>
              </a:lnSpc>
              <a:spcBef>
                <a:spcPts val="1000"/>
              </a:spcBef>
              <a:buFont typeface="Wingdings" panose="05000000000000000000" pitchFamily="2" charset="2"/>
              <a:buChar char="§"/>
            </a:pPr>
            <a:r>
              <a:rPr lang="en-US" sz="2800" dirty="0"/>
              <a:t>Discipline</a:t>
            </a:r>
          </a:p>
          <a:p>
            <a:pPr marL="228600" indent="-228600">
              <a:lnSpc>
                <a:spcPct val="90000"/>
              </a:lnSpc>
              <a:spcBef>
                <a:spcPts val="1000"/>
              </a:spcBef>
              <a:buFont typeface="Wingdings" panose="05000000000000000000" pitchFamily="2" charset="2"/>
              <a:buChar char="§"/>
            </a:pPr>
            <a:r>
              <a:rPr lang="en-US" sz="2800" dirty="0"/>
              <a:t>Labor relations</a:t>
            </a:r>
          </a:p>
          <a:p>
            <a:pPr marL="0" indent="0">
              <a:buNone/>
            </a:pPr>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42026288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222849" y="0"/>
            <a:ext cx="10515600" cy="1325563"/>
          </a:xfrm>
        </p:spPr>
        <p:txBody>
          <a:bodyPr/>
          <a:lstStyle/>
          <a:p>
            <a:r>
              <a:rPr lang="en-US" dirty="0">
                <a:solidFill>
                  <a:srgbClr val="000000"/>
                </a:solidFill>
              </a:rPr>
              <a:t>Some Basic Definitions</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smtClean="0">
                <a:solidFill>
                  <a:prstClr val="white"/>
                </a:solidFill>
              </a:rPr>
              <a:pPr>
                <a:defRPr/>
              </a:pPr>
              <a:t>6</a:t>
            </a:fld>
            <a:endParaRPr lang="en-US" dirty="0">
              <a:solidFill>
                <a:prstClr val="white"/>
              </a:solidFill>
            </a:endParaRPr>
          </a:p>
        </p:txBody>
      </p:sp>
      <p:graphicFrame>
        <p:nvGraphicFramePr>
          <p:cNvPr id="4" name="Table 3">
            <a:extLst>
              <a:ext uri="{FF2B5EF4-FFF2-40B4-BE49-F238E27FC236}">
                <a16:creationId xmlns:a16="http://schemas.microsoft.com/office/drawing/2014/main" id="{4A272E84-F11C-B14B-F0D4-261E7CB413DD}"/>
              </a:ext>
            </a:extLst>
          </p:cNvPr>
          <p:cNvGraphicFramePr>
            <a:graphicFrameLocks noGrp="1"/>
          </p:cNvGraphicFramePr>
          <p:nvPr>
            <p:extLst>
              <p:ext uri="{D42A27DB-BD31-4B8C-83A1-F6EECF244321}">
                <p14:modId xmlns:p14="http://schemas.microsoft.com/office/powerpoint/2010/main" val="2144944029"/>
              </p:ext>
            </p:extLst>
          </p:nvPr>
        </p:nvGraphicFramePr>
        <p:xfrm>
          <a:off x="584886" y="1092677"/>
          <a:ext cx="10768914" cy="5125720"/>
        </p:xfrm>
        <a:graphic>
          <a:graphicData uri="http://schemas.openxmlformats.org/drawingml/2006/table">
            <a:tbl>
              <a:tblPr firstRow="1" bandRow="1">
                <a:tableStyleId>{5940675A-B579-460E-94D1-54222C63F5DA}</a:tableStyleId>
              </a:tblPr>
              <a:tblGrid>
                <a:gridCol w="3589638">
                  <a:extLst>
                    <a:ext uri="{9D8B030D-6E8A-4147-A177-3AD203B41FA5}">
                      <a16:colId xmlns:a16="http://schemas.microsoft.com/office/drawing/2014/main" val="3863962578"/>
                    </a:ext>
                  </a:extLst>
                </a:gridCol>
                <a:gridCol w="3589638">
                  <a:extLst>
                    <a:ext uri="{9D8B030D-6E8A-4147-A177-3AD203B41FA5}">
                      <a16:colId xmlns:a16="http://schemas.microsoft.com/office/drawing/2014/main" val="1767425764"/>
                    </a:ext>
                  </a:extLst>
                </a:gridCol>
                <a:gridCol w="3589638">
                  <a:extLst>
                    <a:ext uri="{9D8B030D-6E8A-4147-A177-3AD203B41FA5}">
                      <a16:colId xmlns:a16="http://schemas.microsoft.com/office/drawing/2014/main" val="2120180915"/>
                    </a:ext>
                  </a:extLst>
                </a:gridCol>
              </a:tblGrid>
              <a:tr h="290406">
                <a:tc>
                  <a:txBody>
                    <a:bodyPr/>
                    <a:lstStyle/>
                    <a:p>
                      <a:pPr algn="ctr"/>
                      <a:r>
                        <a:rPr lang="en-US" b="1" dirty="0">
                          <a:solidFill>
                            <a:schemeClr val="tx1"/>
                          </a:solidFill>
                        </a:rPr>
                        <a:t>Personnel Administration</a:t>
                      </a:r>
                    </a:p>
                  </a:txBody>
                  <a:tcPr anchor="ctr">
                    <a:solidFill>
                      <a:schemeClr val="tx2">
                        <a:lumMod val="10000"/>
                        <a:lumOff val="90000"/>
                      </a:schemeClr>
                    </a:solidFill>
                  </a:tcPr>
                </a:tc>
                <a:tc>
                  <a:txBody>
                    <a:bodyPr/>
                    <a:lstStyle/>
                    <a:p>
                      <a:pPr algn="ctr"/>
                      <a:r>
                        <a:rPr lang="en-US" b="1" dirty="0">
                          <a:solidFill>
                            <a:schemeClr val="tx1"/>
                          </a:solidFill>
                        </a:rPr>
                        <a:t>Human Resources Management (HRM)</a:t>
                      </a:r>
                    </a:p>
                  </a:txBody>
                  <a:tcPr anchor="ctr">
                    <a:solidFill>
                      <a:schemeClr val="tx2">
                        <a:lumMod val="25000"/>
                        <a:lumOff val="75000"/>
                      </a:schemeClr>
                    </a:solidFill>
                  </a:tcPr>
                </a:tc>
                <a:tc>
                  <a:txBody>
                    <a:bodyPr/>
                    <a:lstStyle/>
                    <a:p>
                      <a:pPr algn="ctr"/>
                      <a:r>
                        <a:rPr lang="en-US" b="1" dirty="0">
                          <a:solidFill>
                            <a:schemeClr val="tx1"/>
                          </a:solidFill>
                        </a:rPr>
                        <a:t>Strategic Human Resources Management (SHRM)</a:t>
                      </a:r>
                    </a:p>
                  </a:txBody>
                  <a:tcPr anchor="ctr">
                    <a:solidFill>
                      <a:schemeClr val="tx2">
                        <a:lumMod val="50000"/>
                        <a:lumOff val="50000"/>
                      </a:schemeClr>
                    </a:solidFill>
                  </a:tcPr>
                </a:tc>
                <a:extLst>
                  <a:ext uri="{0D108BD9-81ED-4DB2-BD59-A6C34878D82A}">
                    <a16:rowId xmlns:a16="http://schemas.microsoft.com/office/drawing/2014/main" val="3923701928"/>
                  </a:ext>
                </a:extLst>
              </a:tr>
              <a:tr h="370840">
                <a:tc>
                  <a:txBody>
                    <a:bodyPr/>
                    <a:lstStyle/>
                    <a:p>
                      <a:pPr algn="ctr"/>
                      <a:r>
                        <a:rPr lang="en-US" dirty="0">
                          <a:solidFill>
                            <a:schemeClr val="tx1"/>
                          </a:solidFill>
                        </a:rPr>
                        <a:t>Narrow focus</a:t>
                      </a:r>
                    </a:p>
                  </a:txBody>
                  <a:tcPr anchor="ctr"/>
                </a:tc>
                <a:tc>
                  <a:txBody>
                    <a:bodyPr/>
                    <a:lstStyle/>
                    <a:p>
                      <a:pPr algn="ctr"/>
                      <a:r>
                        <a:rPr lang="en-US" dirty="0">
                          <a:solidFill>
                            <a:schemeClr val="tx1"/>
                          </a:solidFill>
                        </a:rPr>
                        <a:t>Broad focus</a:t>
                      </a:r>
                    </a:p>
                  </a:txBody>
                  <a:tcPr anchor="ctr"/>
                </a:tc>
                <a:tc>
                  <a:txBody>
                    <a:bodyPr/>
                    <a:lstStyle/>
                    <a:p>
                      <a:pPr algn="ctr"/>
                      <a:r>
                        <a:rPr lang="en-US" dirty="0">
                          <a:solidFill>
                            <a:schemeClr val="tx1"/>
                          </a:solidFill>
                        </a:rPr>
                        <a:t>Global focus</a:t>
                      </a:r>
                    </a:p>
                  </a:txBody>
                  <a:tcPr anchor="ctr"/>
                </a:tc>
                <a:extLst>
                  <a:ext uri="{0D108BD9-81ED-4DB2-BD59-A6C34878D82A}">
                    <a16:rowId xmlns:a16="http://schemas.microsoft.com/office/drawing/2014/main" val="2203130873"/>
                  </a:ext>
                </a:extLst>
              </a:tr>
              <a:tr h="370840">
                <a:tc>
                  <a:txBody>
                    <a:bodyPr/>
                    <a:lstStyle/>
                    <a:p>
                      <a:pPr algn="ctr"/>
                      <a:r>
                        <a:rPr lang="en-US" dirty="0">
                          <a:solidFill>
                            <a:schemeClr val="tx1"/>
                          </a:solidFill>
                        </a:rPr>
                        <a:t>Focus on technical, internal processes, efficiency</a:t>
                      </a:r>
                    </a:p>
                  </a:txBody>
                  <a:tcPr anchor="ctr"/>
                </a:tc>
                <a:tc>
                  <a:txBody>
                    <a:bodyPr/>
                    <a:lstStyle/>
                    <a:p>
                      <a:pPr algn="ctr"/>
                      <a:r>
                        <a:rPr lang="en-US" dirty="0">
                          <a:solidFill>
                            <a:schemeClr val="tx1"/>
                          </a:solidFill>
                        </a:rPr>
                        <a:t>Encompasses all decisions affecting the individual and the organization; focus on effectiveness </a:t>
                      </a:r>
                    </a:p>
                  </a:txBody>
                  <a:tcPr anchor="ctr"/>
                </a:tc>
                <a:tc>
                  <a:txBody>
                    <a:bodyPr/>
                    <a:lstStyle/>
                    <a:p>
                      <a:pPr algn="ctr"/>
                      <a:r>
                        <a:rPr lang="en-US" dirty="0">
                          <a:solidFill>
                            <a:schemeClr val="tx1"/>
                          </a:solidFill>
                        </a:rPr>
                        <a:t>Strategic framework for how HRM can support long-term business goals and outcomes</a:t>
                      </a:r>
                    </a:p>
                  </a:txBody>
                  <a:tcPr anchor="ctr"/>
                </a:tc>
                <a:extLst>
                  <a:ext uri="{0D108BD9-81ED-4DB2-BD59-A6C34878D82A}">
                    <a16:rowId xmlns:a16="http://schemas.microsoft.com/office/drawing/2014/main" val="492776363"/>
                  </a:ext>
                </a:extLst>
              </a:tr>
              <a:tr h="370840">
                <a:tc>
                  <a:txBody>
                    <a:bodyPr/>
                    <a:lstStyle/>
                    <a:p>
                      <a:pPr algn="ctr"/>
                      <a:r>
                        <a:rPr lang="en-US" sz="1800" dirty="0">
                          <a:solidFill>
                            <a:schemeClr val="tx1"/>
                          </a:solidFill>
                        </a:rPr>
                        <a:t>Staffing, position management, pay systems, benefits management, training, appraisal and discipline, contract management</a:t>
                      </a:r>
                      <a:endParaRPr lang="en-US" dirty="0">
                        <a:solidFill>
                          <a:schemeClr val="tx1"/>
                        </a:solidFill>
                      </a:endParaRPr>
                    </a:p>
                  </a:txBody>
                  <a:tcPr anchor="ctr"/>
                </a:tc>
                <a:tc>
                  <a:txBody>
                    <a:bodyPr/>
                    <a:lstStyle/>
                    <a:p>
                      <a:pPr algn="ctr"/>
                      <a:r>
                        <a:rPr lang="en-US" dirty="0">
                          <a:solidFill>
                            <a:schemeClr val="tx1"/>
                          </a:solidFill>
                        </a:rPr>
                        <a:t>Accounts for talent management, job design, employee-friendly benefits and policies, professional development, proactive management of employee relations, health and safety, accountability</a:t>
                      </a:r>
                    </a:p>
                  </a:txBody>
                  <a:tcPr anchor="ctr"/>
                </a:tc>
                <a:tc>
                  <a:txBody>
                    <a:bodyPr/>
                    <a:lstStyle/>
                    <a:p>
                      <a:pPr algn="ctr"/>
                      <a:r>
                        <a:rPr lang="en-US" dirty="0">
                          <a:solidFill>
                            <a:schemeClr val="tx1"/>
                          </a:solidFill>
                        </a:rPr>
                        <a:t>Longer-term people issues and macro-concerns about structure, quality, culture, values, commitment and resources management for future needs</a:t>
                      </a:r>
                    </a:p>
                  </a:txBody>
                  <a:tcPr anchor="ctr"/>
                </a:tc>
                <a:extLst>
                  <a:ext uri="{0D108BD9-81ED-4DB2-BD59-A6C34878D82A}">
                    <a16:rowId xmlns:a16="http://schemas.microsoft.com/office/drawing/2014/main" val="2193414636"/>
                  </a:ext>
                </a:extLst>
              </a:tr>
              <a:tr h="370840">
                <a:tc>
                  <a:txBody>
                    <a:bodyPr/>
                    <a:lstStyle/>
                    <a:p>
                      <a:pPr algn="ctr"/>
                      <a:r>
                        <a:rPr lang="en-US" dirty="0">
                          <a:solidFill>
                            <a:schemeClr val="tx1"/>
                          </a:solidFill>
                        </a:rPr>
                        <a:t>Sharp divide between responsibilities of HR and line managers</a:t>
                      </a:r>
                    </a:p>
                  </a:txBody>
                  <a:tcPr anchor="ctr"/>
                </a:tc>
                <a:tc>
                  <a:txBody>
                    <a:bodyPr/>
                    <a:lstStyle/>
                    <a:p>
                      <a:pPr algn="ctr"/>
                      <a:r>
                        <a:rPr lang="en-US" dirty="0">
                          <a:solidFill>
                            <a:schemeClr val="tx1"/>
                          </a:solidFill>
                        </a:rPr>
                        <a:t>Increased relevance for HR, line managers, and executives</a:t>
                      </a:r>
                    </a:p>
                  </a:txBody>
                  <a:tcPr anchor="ctr"/>
                </a:tc>
                <a:tc>
                  <a:txBody>
                    <a:bodyPr/>
                    <a:lstStyle/>
                    <a:p>
                      <a:pPr algn="ctr"/>
                      <a:endParaRPr lang="en-US" dirty="0">
                        <a:solidFill>
                          <a:schemeClr val="tx1"/>
                        </a:solidFill>
                      </a:endParaRPr>
                    </a:p>
                  </a:txBody>
                  <a:tcPr anchor="ctr"/>
                </a:tc>
                <a:extLst>
                  <a:ext uri="{0D108BD9-81ED-4DB2-BD59-A6C34878D82A}">
                    <a16:rowId xmlns:a16="http://schemas.microsoft.com/office/drawing/2014/main" val="553052437"/>
                  </a:ext>
                </a:extLst>
              </a:tr>
            </a:tbl>
          </a:graphicData>
        </a:graphic>
      </p:graphicFrame>
    </p:spTree>
    <p:extLst>
      <p:ext uri="{BB962C8B-B14F-4D97-AF65-F5344CB8AC3E}">
        <p14:creationId xmlns:p14="http://schemas.microsoft.com/office/powerpoint/2010/main" val="60718481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65AC0-0478-7CA2-A600-D7D3D6EA227D}"/>
              </a:ext>
            </a:extLst>
          </p:cNvPr>
          <p:cNvSpPr>
            <a:spLocks noGrp="1"/>
          </p:cNvSpPr>
          <p:nvPr>
            <p:ph type="title"/>
          </p:nvPr>
        </p:nvSpPr>
        <p:spPr/>
        <p:txBody>
          <a:bodyPr/>
          <a:lstStyle/>
          <a:p>
            <a:r>
              <a:rPr lang="en-US" dirty="0"/>
              <a:t>Historical and Institutional Context</a:t>
            </a:r>
          </a:p>
        </p:txBody>
      </p:sp>
      <p:sp>
        <p:nvSpPr>
          <p:cNvPr id="3" name="Content Placeholder 2">
            <a:extLst>
              <a:ext uri="{FF2B5EF4-FFF2-40B4-BE49-F238E27FC236}">
                <a16:creationId xmlns:a16="http://schemas.microsoft.com/office/drawing/2014/main" id="{EBE54ADA-AD5C-ACD4-F389-048E3158B66E}"/>
              </a:ext>
            </a:extLst>
          </p:cNvPr>
          <p:cNvSpPr>
            <a:spLocks noGrp="1"/>
          </p:cNvSpPr>
          <p:nvPr>
            <p:ph idx="1"/>
          </p:nvPr>
        </p:nvSpPr>
        <p:spPr>
          <a:xfrm>
            <a:off x="838200" y="1380782"/>
            <a:ext cx="10515600" cy="744580"/>
          </a:xfrm>
        </p:spPr>
        <p:txBody>
          <a:bodyPr/>
          <a:lstStyle/>
          <a:p>
            <a:pPr marL="0" indent="0">
              <a:buNone/>
            </a:pPr>
            <a:r>
              <a:rPr lang="en-US" i="1" dirty="0"/>
              <a:t>History of government reform efforts</a:t>
            </a:r>
          </a:p>
        </p:txBody>
      </p:sp>
      <p:sp>
        <p:nvSpPr>
          <p:cNvPr id="5" name="TextBox 4">
            <a:extLst>
              <a:ext uri="{FF2B5EF4-FFF2-40B4-BE49-F238E27FC236}">
                <a16:creationId xmlns:a16="http://schemas.microsoft.com/office/drawing/2014/main" id="{DDFABF87-AD6A-68E3-7A83-AD3E747DF9A9}"/>
              </a:ext>
            </a:extLst>
          </p:cNvPr>
          <p:cNvSpPr txBox="1"/>
          <p:nvPr/>
        </p:nvSpPr>
        <p:spPr>
          <a:xfrm>
            <a:off x="838200" y="2283246"/>
            <a:ext cx="7196528" cy="4247317"/>
          </a:xfrm>
          <a:prstGeom prst="rect">
            <a:avLst/>
          </a:prstGeom>
          <a:noFill/>
        </p:spPr>
        <p:txBody>
          <a:bodyPr wrap="square">
            <a:spAutoFit/>
          </a:bodyPr>
          <a:lstStyle/>
          <a:p>
            <a:pPr>
              <a:buFont typeface="Wingdings" panose="05000000000000000000" pitchFamily="2" charset="2"/>
              <a:buChar char="§"/>
            </a:pPr>
            <a:r>
              <a:rPr lang="en-US" sz="3000" dirty="0"/>
              <a:t> Paul Light (book </a:t>
            </a:r>
            <a:r>
              <a:rPr lang="en-US" sz="3000" u="sng" dirty="0"/>
              <a:t>Tides of Reform </a:t>
            </a:r>
            <a:r>
              <a:rPr lang="en-US" sz="3000" dirty="0"/>
              <a:t>(1997))</a:t>
            </a:r>
          </a:p>
          <a:p>
            <a:endParaRPr lang="en-US" sz="3000" dirty="0"/>
          </a:p>
          <a:p>
            <a:pPr>
              <a:buFont typeface="Wingdings" panose="05000000000000000000" pitchFamily="2" charset="2"/>
              <a:buChar char="§"/>
            </a:pPr>
            <a:r>
              <a:rPr lang="en-US" sz="3000" dirty="0"/>
              <a:t> Four reform philosophies: </a:t>
            </a:r>
            <a:endParaRPr lang="en-US" sz="3000" b="1" dirty="0"/>
          </a:p>
          <a:p>
            <a:pPr marL="914400" lvl="1" indent="-457200">
              <a:buFont typeface="+mj-lt"/>
              <a:buAutoNum type="arabicPeriod"/>
            </a:pPr>
            <a:r>
              <a:rPr lang="en-US" sz="3000" dirty="0"/>
              <a:t>Scientific management</a:t>
            </a:r>
          </a:p>
          <a:p>
            <a:pPr marL="914400" lvl="1" indent="-457200">
              <a:buFont typeface="+mj-lt"/>
              <a:buAutoNum type="arabicPeriod"/>
            </a:pPr>
            <a:r>
              <a:rPr lang="en-US" sz="3000" dirty="0"/>
              <a:t>War on waste </a:t>
            </a:r>
          </a:p>
          <a:p>
            <a:pPr marL="914400" lvl="1" indent="-457200">
              <a:buFont typeface="+mj-lt"/>
              <a:buAutoNum type="arabicPeriod"/>
            </a:pPr>
            <a:r>
              <a:rPr lang="en-US" sz="3000" dirty="0"/>
              <a:t>Watchful eye</a:t>
            </a:r>
          </a:p>
          <a:p>
            <a:pPr marL="914400" lvl="1" indent="-457200">
              <a:buFont typeface="+mj-lt"/>
              <a:buAutoNum type="arabicPeriod"/>
            </a:pPr>
            <a:r>
              <a:rPr lang="en-US" sz="3000" dirty="0"/>
              <a:t>Liberation management</a:t>
            </a:r>
          </a:p>
          <a:p>
            <a:pPr marL="365760" lvl="1" indent="0">
              <a:buNone/>
            </a:pPr>
            <a:r>
              <a:rPr lang="en-US" sz="3000" dirty="0">
                <a:solidFill>
                  <a:srgbClr val="002060"/>
                </a:solidFill>
              </a:rPr>
              <a:t> </a:t>
            </a:r>
          </a:p>
          <a:p>
            <a:pPr marL="457200" lvl="1" indent="0">
              <a:buNone/>
            </a:pPr>
            <a:endParaRPr lang="en-US" sz="3000" dirty="0">
              <a:solidFill>
                <a:srgbClr val="002060"/>
              </a:solidFill>
            </a:endParaRPr>
          </a:p>
        </p:txBody>
      </p:sp>
    </p:spTree>
    <p:extLst>
      <p:ext uri="{BB962C8B-B14F-4D97-AF65-F5344CB8AC3E}">
        <p14:creationId xmlns:p14="http://schemas.microsoft.com/office/powerpoint/2010/main" val="131228657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BA0B8-DC96-C488-B8C0-583858F254DC}"/>
              </a:ext>
            </a:extLst>
          </p:cNvPr>
          <p:cNvSpPr>
            <a:spLocks noGrp="1"/>
          </p:cNvSpPr>
          <p:nvPr>
            <p:ph type="title"/>
          </p:nvPr>
        </p:nvSpPr>
        <p:spPr>
          <a:xfrm>
            <a:off x="497015" y="136525"/>
            <a:ext cx="10515600" cy="1325563"/>
          </a:xfrm>
        </p:spPr>
        <p:txBody>
          <a:bodyPr/>
          <a:lstStyle/>
          <a:p>
            <a:r>
              <a:rPr lang="en-US" dirty="0"/>
              <a:t>Tides of HRM Reform</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3AA16-DC49-4623-8BFB-496C0D54E467}" type="slidenum">
              <a:rPr kumimoji="0" lang="en-US" sz="1200" b="0" i="0" u="none" strike="noStrike" kern="1200" cap="none" spc="0" normalizeH="0" baseline="0" noProof="0" smtClean="0">
                <a:ln>
                  <a:noFill/>
                </a:ln>
                <a:solidFill>
                  <a:prstClr val="white"/>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white"/>
              </a:solidFill>
              <a:effectLst/>
              <a:uLnTx/>
              <a:uFillTx/>
              <a:latin typeface="+mn-lt"/>
              <a:ea typeface="+mn-ea"/>
              <a:cs typeface="+mn-cs"/>
            </a:endParaRPr>
          </a:p>
        </p:txBody>
      </p:sp>
      <p:graphicFrame>
        <p:nvGraphicFramePr>
          <p:cNvPr id="7" name="Table 6">
            <a:extLst>
              <a:ext uri="{FF2B5EF4-FFF2-40B4-BE49-F238E27FC236}">
                <a16:creationId xmlns:a16="http://schemas.microsoft.com/office/drawing/2014/main" id="{7B4F220C-0E62-F941-E8E2-785D636EB9CD}"/>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58607842"/>
              </p:ext>
            </p:extLst>
          </p:nvPr>
        </p:nvGraphicFramePr>
        <p:xfrm>
          <a:off x="497015" y="1397154"/>
          <a:ext cx="11197970" cy="5212080"/>
        </p:xfrm>
        <a:graphic>
          <a:graphicData uri="http://schemas.openxmlformats.org/drawingml/2006/table">
            <a:tbl>
              <a:tblPr firstRow="1" bandRow="1">
                <a:tableStyleId>{5940675A-B579-460E-94D1-54222C63F5DA}</a:tableStyleId>
              </a:tblPr>
              <a:tblGrid>
                <a:gridCol w="2239594">
                  <a:extLst>
                    <a:ext uri="{9D8B030D-6E8A-4147-A177-3AD203B41FA5}">
                      <a16:colId xmlns:a16="http://schemas.microsoft.com/office/drawing/2014/main" val="4062430181"/>
                    </a:ext>
                  </a:extLst>
                </a:gridCol>
                <a:gridCol w="2239594">
                  <a:extLst>
                    <a:ext uri="{9D8B030D-6E8A-4147-A177-3AD203B41FA5}">
                      <a16:colId xmlns:a16="http://schemas.microsoft.com/office/drawing/2014/main" val="598750273"/>
                    </a:ext>
                  </a:extLst>
                </a:gridCol>
                <a:gridCol w="2239594">
                  <a:extLst>
                    <a:ext uri="{9D8B030D-6E8A-4147-A177-3AD203B41FA5}">
                      <a16:colId xmlns:a16="http://schemas.microsoft.com/office/drawing/2014/main" val="1605611299"/>
                    </a:ext>
                  </a:extLst>
                </a:gridCol>
                <a:gridCol w="2239594">
                  <a:extLst>
                    <a:ext uri="{9D8B030D-6E8A-4147-A177-3AD203B41FA5}">
                      <a16:colId xmlns:a16="http://schemas.microsoft.com/office/drawing/2014/main" val="872379556"/>
                    </a:ext>
                  </a:extLst>
                </a:gridCol>
                <a:gridCol w="2239594">
                  <a:extLst>
                    <a:ext uri="{9D8B030D-6E8A-4147-A177-3AD203B41FA5}">
                      <a16:colId xmlns:a16="http://schemas.microsoft.com/office/drawing/2014/main" val="1105700063"/>
                    </a:ext>
                  </a:extLst>
                </a:gridCol>
              </a:tblGrid>
              <a:tr h="451854">
                <a:tc>
                  <a:txBody>
                    <a:bodyPr/>
                    <a:lstStyle/>
                    <a:p>
                      <a:r>
                        <a:rPr lang="en-US" sz="1800" b="1" dirty="0">
                          <a:solidFill>
                            <a:schemeClr val="tx1"/>
                          </a:solidFill>
                        </a:rPr>
                        <a:t>Tide</a:t>
                      </a:r>
                    </a:p>
                  </a:txBody>
                  <a:tcPr/>
                </a:tc>
                <a:tc>
                  <a:txBody>
                    <a:bodyPr/>
                    <a:lstStyle/>
                    <a:p>
                      <a:r>
                        <a:rPr lang="en-US" sz="1800" b="1" dirty="0">
                          <a:solidFill>
                            <a:schemeClr val="tx1"/>
                          </a:solidFill>
                        </a:rPr>
                        <a:t>1- Scientific Management	</a:t>
                      </a:r>
                    </a:p>
                  </a:txBody>
                  <a:tcPr>
                    <a:solidFill>
                      <a:schemeClr val="tx2">
                        <a:lumMod val="10000"/>
                        <a:lumOff val="90000"/>
                      </a:schemeClr>
                    </a:solidFill>
                  </a:tcPr>
                </a:tc>
                <a:tc>
                  <a:txBody>
                    <a:bodyPr/>
                    <a:lstStyle/>
                    <a:p>
                      <a:r>
                        <a:rPr lang="en-US" sz="1800" b="1" dirty="0">
                          <a:solidFill>
                            <a:schemeClr val="tx1"/>
                          </a:solidFill>
                        </a:rPr>
                        <a:t>2- War on Waste</a:t>
                      </a:r>
                    </a:p>
                  </a:txBody>
                  <a:tcPr>
                    <a:solidFill>
                      <a:schemeClr val="accent3">
                        <a:lumMod val="20000"/>
                        <a:lumOff val="80000"/>
                      </a:schemeClr>
                    </a:solidFill>
                  </a:tcPr>
                </a:tc>
                <a:tc>
                  <a:txBody>
                    <a:bodyPr/>
                    <a:lstStyle/>
                    <a:p>
                      <a:r>
                        <a:rPr lang="en-US" sz="1800" b="1" dirty="0">
                          <a:solidFill>
                            <a:schemeClr val="tx1"/>
                          </a:solidFill>
                        </a:rPr>
                        <a:t>3- Watchful Eye</a:t>
                      </a:r>
                    </a:p>
                  </a:txBody>
                  <a:tcPr>
                    <a:solidFill>
                      <a:schemeClr val="accent5">
                        <a:lumMod val="20000"/>
                        <a:lumOff val="80000"/>
                      </a:schemeClr>
                    </a:solidFill>
                  </a:tcPr>
                </a:tc>
                <a:tc>
                  <a:txBody>
                    <a:bodyPr/>
                    <a:lstStyle/>
                    <a:p>
                      <a:r>
                        <a:rPr lang="en-US" sz="1800" b="1" dirty="0">
                          <a:solidFill>
                            <a:schemeClr val="tx1"/>
                          </a:solidFill>
                        </a:rPr>
                        <a:t>4- Liberation Management</a:t>
                      </a:r>
                    </a:p>
                  </a:txBody>
                  <a:tcPr>
                    <a:solidFill>
                      <a:schemeClr val="accent2">
                        <a:lumMod val="20000"/>
                        <a:lumOff val="80000"/>
                      </a:schemeClr>
                    </a:solidFill>
                  </a:tcPr>
                </a:tc>
                <a:extLst>
                  <a:ext uri="{0D108BD9-81ED-4DB2-BD59-A6C34878D82A}">
                    <a16:rowId xmlns:a16="http://schemas.microsoft.com/office/drawing/2014/main" val="891647080"/>
                  </a:ext>
                </a:extLst>
              </a:tr>
              <a:tr h="489648">
                <a:tc>
                  <a:txBody>
                    <a:bodyPr/>
                    <a:lstStyle/>
                    <a:p>
                      <a:r>
                        <a:rPr lang="en-US" sz="1800" b="1" dirty="0">
                          <a:solidFill>
                            <a:schemeClr val="tx1"/>
                          </a:solidFill>
                        </a:rPr>
                        <a:t>Focus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Efficiency</a:t>
                      </a:r>
                      <a:r>
                        <a:rPr lang="en-US" sz="1800" dirty="0">
                          <a:solidFill>
                            <a:schemeClr val="tx1"/>
                          </a:solidFill>
                        </a:rPr>
                        <a:t> Hierarchy, micro division of labor, specialization, and well-defined chains of command </a:t>
                      </a:r>
                    </a:p>
                    <a:p>
                      <a:endParaRPr lang="en-US" sz="1800" dirty="0">
                        <a:solidFill>
                          <a:schemeClr val="tx1"/>
                        </a:solidFill>
                      </a:endParaRPr>
                    </a:p>
                  </a:txBody>
                  <a:tcPr/>
                </a:tc>
                <a:tc>
                  <a:txBody>
                    <a:bodyPr/>
                    <a:lstStyle/>
                    <a:p>
                      <a:r>
                        <a:rPr lang="en-US" sz="1800" b="1" dirty="0">
                          <a:solidFill>
                            <a:schemeClr val="tx1"/>
                          </a:solidFill>
                        </a:rPr>
                        <a:t>Economy</a:t>
                      </a:r>
                    </a:p>
                    <a:p>
                      <a:r>
                        <a:rPr lang="en-US" sz="1800" dirty="0">
                          <a:solidFill>
                            <a:schemeClr val="tx1"/>
                          </a:solidFill>
                        </a:rPr>
                        <a:t>How can the government be operated for less</a:t>
                      </a:r>
                    </a:p>
                  </a:txBody>
                  <a:tcPr/>
                </a:tc>
                <a:tc>
                  <a:txBody>
                    <a:bodyPr/>
                    <a:lstStyle/>
                    <a:p>
                      <a:r>
                        <a:rPr lang="en-US" sz="1800" b="1" dirty="0">
                          <a:solidFill>
                            <a:schemeClr val="tx1"/>
                          </a:solidFill>
                        </a:rPr>
                        <a:t>Rights</a:t>
                      </a:r>
                    </a:p>
                    <a:p>
                      <a:r>
                        <a:rPr lang="en-US" sz="1800" b="0" dirty="0">
                          <a:solidFill>
                            <a:schemeClr val="tx1"/>
                          </a:solidFill>
                        </a:rPr>
                        <a:t>Transparency,</a:t>
                      </a:r>
                    </a:p>
                    <a:p>
                      <a:r>
                        <a:rPr lang="en-US" sz="1800" dirty="0">
                          <a:solidFill>
                            <a:schemeClr val="tx1"/>
                          </a:solidFill>
                        </a:rPr>
                        <a:t>fairness, openness, access; promote ethics on government</a:t>
                      </a:r>
                    </a:p>
                  </a:txBody>
                  <a:tcPr/>
                </a:tc>
                <a:tc>
                  <a:txBody>
                    <a:bodyPr/>
                    <a:lstStyle/>
                    <a:p>
                      <a:r>
                        <a:rPr lang="en-US" sz="1800" b="1" dirty="0">
                          <a:solidFill>
                            <a:schemeClr val="tx1"/>
                          </a:solidFill>
                        </a:rPr>
                        <a:t>Standards</a:t>
                      </a:r>
                      <a:r>
                        <a:rPr lang="en-US" sz="1800" dirty="0">
                          <a:solidFill>
                            <a:schemeClr val="tx1"/>
                          </a:solidFill>
                        </a:rPr>
                        <a:t> Higher performance in government</a:t>
                      </a:r>
                    </a:p>
                  </a:txBody>
                  <a:tcPr/>
                </a:tc>
                <a:extLst>
                  <a:ext uri="{0D108BD9-81ED-4DB2-BD59-A6C34878D82A}">
                    <a16:rowId xmlns:a16="http://schemas.microsoft.com/office/drawing/2014/main" val="3452430568"/>
                  </a:ext>
                </a:extLst>
              </a:tr>
              <a:tr h="370840">
                <a:tc>
                  <a:txBody>
                    <a:bodyPr/>
                    <a:lstStyle/>
                    <a:p>
                      <a:r>
                        <a:rPr lang="en-US" sz="1800" b="1" dirty="0">
                          <a:solidFill>
                            <a:schemeClr val="tx1"/>
                          </a:solidFill>
                        </a:rPr>
                        <a:t>Characteristics</a:t>
                      </a:r>
                    </a:p>
                  </a:txBody>
                  <a:tcPr/>
                </a:tc>
                <a:tc>
                  <a:txBody>
                    <a:bodyPr/>
                    <a:lstStyle/>
                    <a:p>
                      <a:pPr>
                        <a:spcBef>
                          <a:spcPts val="0"/>
                        </a:spcBef>
                        <a:buFont typeface="Wingdings" panose="05000000000000000000" pitchFamily="2" charset="2"/>
                        <a:buNone/>
                      </a:pPr>
                      <a:r>
                        <a:rPr lang="en-US" sz="1800" dirty="0">
                          <a:solidFill>
                            <a:schemeClr val="tx1"/>
                          </a:solidFill>
                        </a:rPr>
                        <a:t>Structure, rules, and “the one best way”;</a:t>
                      </a:r>
                    </a:p>
                    <a:p>
                      <a:pPr>
                        <a:spcBef>
                          <a:spcPts val="0"/>
                        </a:spcBef>
                        <a:buFont typeface="Wingdings" panose="05000000000000000000" pitchFamily="2" charset="2"/>
                        <a:buNone/>
                      </a:pPr>
                      <a:r>
                        <a:rPr lang="en-US" sz="1800" dirty="0">
                          <a:solidFill>
                            <a:schemeClr val="tx1"/>
                          </a:solidFill>
                        </a:rPr>
                        <a:t>Emphasizes conformity and predictability of employees’ contributions to the organization </a:t>
                      </a:r>
                    </a:p>
                    <a:p>
                      <a:endParaRPr lang="en-US" sz="1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Rules, processes, procedures;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in internal controls, oversight and regulation, and managerial directives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chemeClr val="tx1"/>
                        </a:solidFill>
                      </a:endParaRPr>
                    </a:p>
                    <a:p>
                      <a:endParaRPr lang="en-US" sz="1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Strategies such as whistleblowers, interest groups, and the media</a:t>
                      </a:r>
                    </a:p>
                    <a:p>
                      <a:endParaRPr lang="en-US" sz="1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Evaluations, outcomes, and results </a:t>
                      </a:r>
                    </a:p>
                    <a:p>
                      <a:endParaRPr lang="en-US" sz="1800" dirty="0">
                        <a:solidFill>
                          <a:schemeClr val="tx1"/>
                        </a:solidFill>
                      </a:endParaRPr>
                    </a:p>
                  </a:txBody>
                  <a:tcPr/>
                </a:tc>
                <a:extLst>
                  <a:ext uri="{0D108BD9-81ED-4DB2-BD59-A6C34878D82A}">
                    <a16:rowId xmlns:a16="http://schemas.microsoft.com/office/drawing/2014/main" val="3551418458"/>
                  </a:ext>
                </a:extLst>
              </a:tr>
            </a:tbl>
          </a:graphicData>
        </a:graphic>
      </p:graphicFrame>
    </p:spTree>
    <p:extLst>
      <p:ext uri="{BB962C8B-B14F-4D97-AF65-F5344CB8AC3E}">
        <p14:creationId xmlns:p14="http://schemas.microsoft.com/office/powerpoint/2010/main" val="252964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30395" y="208119"/>
            <a:ext cx="7612063" cy="1192213"/>
          </a:xfrm>
        </p:spPr>
        <p:txBody>
          <a:bodyPr>
            <a:noAutofit/>
          </a:bodyPr>
          <a:lstStyle/>
          <a:p>
            <a:r>
              <a:rPr lang="en-US" dirty="0">
                <a:solidFill>
                  <a:srgbClr val="000000"/>
                </a:solidFill>
              </a:rPr>
              <a:t>Federal HRM Reforms</a:t>
            </a:r>
          </a:p>
        </p:txBody>
      </p:sp>
      <p:sp>
        <p:nvSpPr>
          <p:cNvPr id="2" name="Content Placeholder 1"/>
          <p:cNvSpPr>
            <a:spLocks noGrp="1"/>
          </p:cNvSpPr>
          <p:nvPr>
            <p:ph idx="1"/>
          </p:nvPr>
        </p:nvSpPr>
        <p:spPr>
          <a:xfrm>
            <a:off x="623341" y="1509209"/>
            <a:ext cx="10431905" cy="4453130"/>
          </a:xfrm>
        </p:spPr>
        <p:txBody>
          <a:bodyPr>
            <a:normAutofit/>
          </a:bodyPr>
          <a:lstStyle/>
          <a:p>
            <a:pPr>
              <a:lnSpc>
                <a:spcPct val="120000"/>
              </a:lnSpc>
              <a:spcBef>
                <a:spcPts val="0"/>
              </a:spcBef>
              <a:buFont typeface="Wingdings" panose="05000000000000000000" pitchFamily="2" charset="2"/>
              <a:buChar char="§"/>
            </a:pPr>
            <a:r>
              <a:rPr lang="en-US" sz="3000" dirty="0"/>
              <a:t>Pendleton Act 1883 </a:t>
            </a:r>
          </a:p>
          <a:p>
            <a:pPr>
              <a:lnSpc>
                <a:spcPct val="120000"/>
              </a:lnSpc>
              <a:spcBef>
                <a:spcPts val="0"/>
              </a:spcBef>
              <a:buFont typeface="Wingdings" panose="05000000000000000000" pitchFamily="2" charset="2"/>
              <a:buChar char="§"/>
            </a:pPr>
            <a:r>
              <a:rPr lang="en-US" sz="3000" dirty="0">
                <a:latin typeface="+mj-lt"/>
              </a:rPr>
              <a:t>Introduced the merit system to the federal government (i.e. get rid of spoils system)</a:t>
            </a:r>
          </a:p>
          <a:p>
            <a:pPr>
              <a:lnSpc>
                <a:spcPct val="120000"/>
              </a:lnSpc>
              <a:spcBef>
                <a:spcPts val="0"/>
              </a:spcBef>
              <a:buFont typeface="Wingdings" panose="05000000000000000000" pitchFamily="2" charset="2"/>
              <a:buChar char="§"/>
            </a:pPr>
            <a:r>
              <a:rPr lang="en-US" sz="3000" dirty="0">
                <a:latin typeface="+mj-lt"/>
              </a:rPr>
              <a:t>Created the Civil Service Commission (CSC)</a:t>
            </a:r>
          </a:p>
          <a:p>
            <a:pPr>
              <a:lnSpc>
                <a:spcPct val="120000"/>
              </a:lnSpc>
              <a:spcBef>
                <a:spcPts val="0"/>
              </a:spcBef>
              <a:buFont typeface="Wingdings" panose="05000000000000000000" pitchFamily="2" charset="2"/>
              <a:buChar char="§"/>
            </a:pPr>
            <a:r>
              <a:rPr lang="en-US" sz="3000" dirty="0">
                <a:latin typeface="+mj-lt"/>
              </a:rPr>
              <a:t>Introduction of competitive practical exams</a:t>
            </a:r>
          </a:p>
          <a:p>
            <a:pPr>
              <a:lnSpc>
                <a:spcPct val="120000"/>
              </a:lnSpc>
              <a:spcBef>
                <a:spcPts val="0"/>
              </a:spcBef>
              <a:buFont typeface="Wingdings" panose="05000000000000000000" pitchFamily="2" charset="2"/>
              <a:buChar char="§"/>
            </a:pPr>
            <a:r>
              <a:rPr lang="en-US" sz="3000" dirty="0">
                <a:latin typeface="+mj-lt"/>
              </a:rPr>
              <a:t>Entry into civil service permitted at any level in the hierarchy</a:t>
            </a:r>
          </a:p>
        </p:txBody>
      </p:sp>
      <p:sp>
        <p:nvSpPr>
          <p:cNvPr id="6" name="Slide Number Placeholder 5"/>
          <p:cNvSpPr>
            <a:spLocks noGrp="1"/>
          </p:cNvSpPr>
          <p:nvPr>
            <p:ph type="sldNum" sz="quarter" idx="12"/>
          </p:nvPr>
        </p:nvSpPr>
        <p:spPr/>
        <p:txBody>
          <a:bodyPr/>
          <a:lstStyle/>
          <a:p>
            <a:pPr>
              <a:defRPr/>
            </a:pPr>
            <a:fld id="{6D03AA16-DC49-4623-8BFB-496C0D54E467}" type="slidenum">
              <a:rPr lang="en-US" smtClean="0">
                <a:solidFill>
                  <a:prstClr val="white"/>
                </a:solidFill>
              </a:rPr>
              <a:pPr>
                <a:defRPr/>
              </a:pPr>
              <a:t>9</a:t>
            </a:fld>
            <a:endParaRPr lang="en-US" dirty="0">
              <a:solidFill>
                <a:prstClr val="white"/>
              </a:solidFill>
            </a:endParaRPr>
          </a:p>
        </p:txBody>
      </p:sp>
    </p:spTree>
    <p:extLst>
      <p:ext uri="{BB962C8B-B14F-4D97-AF65-F5344CB8AC3E}">
        <p14:creationId xmlns:p14="http://schemas.microsoft.com/office/powerpoint/2010/main" val="16973700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Cream Neutral Minimalist New Business Pitch Deck Presentation</Template>
  <TotalTime>212</TotalTime>
  <Words>2740</Words>
  <Application>Microsoft Office PowerPoint</Application>
  <PresentationFormat>Widescreen</PresentationFormat>
  <Paragraphs>289</Paragraphs>
  <Slides>20</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MS PGothic</vt:lpstr>
      <vt:lpstr>Aptos</vt:lpstr>
      <vt:lpstr>Aptos Display</vt:lpstr>
      <vt:lpstr>Arial</vt:lpstr>
      <vt:lpstr>Garamond</vt:lpstr>
      <vt:lpstr>Wingdings</vt:lpstr>
      <vt:lpstr>Office Theme</vt:lpstr>
      <vt:lpstr>Welcome to MPA 643  Emily Veldkamp  Syllabus Overview  </vt:lpstr>
      <vt:lpstr>The Public Service Heritage:  People, Process, and Purpose </vt:lpstr>
      <vt:lpstr>Human Resources Management (HRM)</vt:lpstr>
      <vt:lpstr>Introductory Definitions</vt:lpstr>
      <vt:lpstr>Common HRM Functions</vt:lpstr>
      <vt:lpstr>Some Basic Definitions</vt:lpstr>
      <vt:lpstr>Historical and Institutional Context</vt:lpstr>
      <vt:lpstr>Tides of HRM Reform</vt:lpstr>
      <vt:lpstr>Federal HRM Reforms</vt:lpstr>
      <vt:lpstr>Civil Service Reform Act (CSRA) - 1978</vt:lpstr>
      <vt:lpstr>Federal HRM Reforms (con’t)</vt:lpstr>
      <vt:lpstr>Civil Service Reform</vt:lpstr>
      <vt:lpstr>National Commission on the State and Local Public Service (NCSLPS)</vt:lpstr>
      <vt:lpstr>National Commission on the State and Local Public Service (NCSLPS) – con’t</vt:lpstr>
      <vt:lpstr>HRM Principle #1</vt:lpstr>
      <vt:lpstr>HRM Principle #2</vt:lpstr>
      <vt:lpstr>HRM Principle #3</vt:lpstr>
      <vt:lpstr>HRM Principle #4</vt:lpstr>
      <vt:lpstr>Ethics and Moral Management </vt:lpstr>
      <vt:lpstr>Approaches to Ethical Management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Veldkamp, Emily</dc:creator>
  <cp:lastModifiedBy>Veldkamp, Emily</cp:lastModifiedBy>
  <cp:revision>1</cp:revision>
  <dcterms:created xsi:type="dcterms:W3CDTF">2024-09-08T21:01:26Z</dcterms:created>
  <dcterms:modified xsi:type="dcterms:W3CDTF">2025-03-12T19:51:41Z</dcterms:modified>
</cp:coreProperties>
</file>