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3" autoAdjust="0"/>
    <p:restoredTop sz="93792" autoAdjust="0"/>
  </p:normalViewPr>
  <p:slideViewPr>
    <p:cSldViewPr snapToGrid="0">
      <p:cViewPr varScale="1">
        <p:scale>
          <a:sx n="89" d="100"/>
          <a:sy n="89" d="100"/>
        </p:scale>
        <p:origin x="461" y="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7095C-C76A-40D9-8A0C-CB7A7CB47B4E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417FE-6EDD-409D-9AEE-59D4C5191A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3249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Click to add notes</a:t>
            </a:r>
            <a:r>
              <a:rPr lang="en-CA"/>
              <a:t>/References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417FE-6EDD-409D-9AEE-59D4C5191AB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8933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25859-8A31-4F56-8E38-9ACE7F669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AC2166-4F84-4C0E-BAA0-57B34FB30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A47F3-8A8A-40C6-BD83-12B810BD4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1DEBE-1E8B-422E-9098-1193D5D6F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D2256-774C-4F21-89DD-63593D40B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021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E7CDB-1405-46C9-8007-2A224DB98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7130D1-BA2C-4DA7-A487-B7D13C21B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F640F-D309-4951-BD83-601756AD5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CF59F-CAA6-41C2-9757-83FF7B1E5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8DC49-72E6-4314-B8D3-A9D4EC64E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165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629681-52C9-4E48-8AFE-859B298FF8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2B11B6-1766-48CC-A0EF-28A103897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8BD40-39F3-4F8D-87B6-229C84084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003C4-EEE6-43C6-8D10-974B8237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EB34D-ED83-43DF-875A-418AA6735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7019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3ACDD-CD35-49E6-A4AC-6817B1EA4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D8B56-4755-4272-9A75-C4D0D0E92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DB0BC-64FE-492B-9D17-EB383798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A6439-E3DD-4E9E-8275-757726D8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358B8-536E-421D-83A0-9AEAB17E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5463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F67F6-6A32-4428-A093-D72D562DB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504803-4F23-4B7D-ADD9-6D99522AC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3E87A-02D9-4631-9DCF-9A7949F94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BBA47-7E66-41A9-989A-A7C14F618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D4BBE-4B6A-4764-B3AD-F0ECE6AF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025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AB14F-07D1-4AAD-B51C-4C9E9A6D6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6ED1D-E091-4556-A0BF-988C6E2984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784F38-731B-4943-AD55-5AA802FB5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C8FF7E-38BF-405A-BC0E-766D5432F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20F0D-A6C4-4886-9176-401334ED0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606DF-2E67-42DD-B651-CE83D4829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32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A6973-1F6F-4A8A-8A88-96B12A5AA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67958-B794-467B-B428-2C15BA013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AC6B8-6233-4A76-AC38-9FBE3B585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20358-CDCD-4070-A037-313435D25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01CC11-E869-40AE-961C-CF30BCC22A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8EEE0D-7F61-4DE7-8911-0A4DE8BE2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39CBF2-F7FE-4F15-BCF4-00265BB81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7FC478-0BAA-47D0-9A42-C1F4F7A72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763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C1AA7-4C01-468B-BE40-60C333794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5B0F27-5BBA-43DC-B10C-D8CE5F61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41ED7E-AAF4-4EFE-B309-387B0AE8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2A9C48-B816-451E-A07F-E138DD741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922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2387A7-3DD6-44D1-AB62-339F177F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0AC0B3-50AA-4630-A421-D05D3BFD5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23E55-4269-40CB-9627-B924345F5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358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4A659-6AE1-4C5F-92A4-4C0AB9F2D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F2F57-D0B9-4DB6-BC1B-704F41D74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0C14C-5FB9-4FDA-9527-D4CD7FCB3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E8D79-E273-4449-AB35-F8ADAF35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45494-A125-4D97-AD73-2763A90F5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3A0EB7-B5A1-4861-849C-231420243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7594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02568-1147-44A0-8F8E-E8722BBD1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FE4616-D0EB-431C-8939-2C65F91D44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9DFA3-3CB6-4447-9C3E-4AF960486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30E38-09E7-429C-A107-909B17B8F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21C5C1-E6BF-4F83-8CD8-50ABB29FB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D70C5-EAA9-4B99-8178-02B7A2FF1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9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486C0F-A6BC-4AD3-AFB4-55CD95E1A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F1366-DA55-4633-9C19-1EBD8AAA1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C6984-3823-4634-94D3-F68C05491B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DACB0-F167-4E56-BED2-27632C577849}" type="datetimeFigureOut">
              <a:rPr lang="en-CA" smtClean="0"/>
              <a:t>2024-06-06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7C888-608F-452C-8770-716E13950B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7C6D7-2AF9-4962-8444-AA652AEDB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A5921-A31A-4C6A-92C3-2933BA156C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45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>
            <a:extLst>
              <a:ext uri="{FF2B5EF4-FFF2-40B4-BE49-F238E27FC236}">
                <a16:creationId xmlns:a16="http://schemas.microsoft.com/office/drawing/2014/main" id="{A99890B9-72CF-45CE-B488-BBC76154FE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8750" y="147638"/>
            <a:ext cx="5100114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Business Model Canvas Template</a:t>
            </a: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56666A0A-6139-4517-AF3F-8B3B1DBFA38E}"/>
              </a:ext>
            </a:extLst>
          </p:cNvPr>
          <p:cNvSpPr/>
          <p:nvPr/>
        </p:nvSpPr>
        <p:spPr>
          <a:xfrm>
            <a:off x="221242" y="762000"/>
            <a:ext cx="2348938" cy="41148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Key Partners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[Add your assumptions here.]</a:t>
            </a:r>
          </a:p>
        </p:txBody>
      </p:sp>
      <p:sp>
        <p:nvSpPr>
          <p:cNvPr id="15" name="Rounded Rectangle 3">
            <a:extLst>
              <a:ext uri="{FF2B5EF4-FFF2-40B4-BE49-F238E27FC236}">
                <a16:creationId xmlns:a16="http://schemas.microsoft.com/office/drawing/2014/main" id="{2E66A561-5CF1-43A4-B26F-D0883D4153BF}"/>
              </a:ext>
            </a:extLst>
          </p:cNvPr>
          <p:cNvSpPr/>
          <p:nvPr/>
        </p:nvSpPr>
        <p:spPr>
          <a:xfrm>
            <a:off x="2570180" y="762000"/>
            <a:ext cx="2348938" cy="20574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Key Activities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[Add your assumptions here.]</a:t>
            </a:r>
          </a:p>
        </p:txBody>
      </p:sp>
      <p:sp>
        <p:nvSpPr>
          <p:cNvPr id="27" name="Rounded Rectangle 4">
            <a:extLst>
              <a:ext uri="{FF2B5EF4-FFF2-40B4-BE49-F238E27FC236}">
                <a16:creationId xmlns:a16="http://schemas.microsoft.com/office/drawing/2014/main" id="{855698F4-22CB-4786-AFA8-EB4EC99F1901}"/>
              </a:ext>
            </a:extLst>
          </p:cNvPr>
          <p:cNvSpPr/>
          <p:nvPr/>
        </p:nvSpPr>
        <p:spPr>
          <a:xfrm>
            <a:off x="2570180" y="2819400"/>
            <a:ext cx="2311831" cy="20574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Key Resources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[Add your assumptions here.]</a:t>
            </a:r>
          </a:p>
        </p:txBody>
      </p:sp>
      <p:sp>
        <p:nvSpPr>
          <p:cNvPr id="17" name="Rounded Rectangle 5">
            <a:extLst>
              <a:ext uri="{FF2B5EF4-FFF2-40B4-BE49-F238E27FC236}">
                <a16:creationId xmlns:a16="http://schemas.microsoft.com/office/drawing/2014/main" id="{A67F1AB6-24E5-4319-B791-78A9BE66BC60}"/>
              </a:ext>
            </a:extLst>
          </p:cNvPr>
          <p:cNvSpPr/>
          <p:nvPr/>
        </p:nvSpPr>
        <p:spPr>
          <a:xfrm>
            <a:off x="4882012" y="762000"/>
            <a:ext cx="2348938" cy="41148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Value Proposition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[Add your assumptions here.]</a:t>
            </a:r>
          </a:p>
        </p:txBody>
      </p:sp>
      <p:sp>
        <p:nvSpPr>
          <p:cNvPr id="19" name="Rounded Rectangle 6">
            <a:extLst>
              <a:ext uri="{FF2B5EF4-FFF2-40B4-BE49-F238E27FC236}">
                <a16:creationId xmlns:a16="http://schemas.microsoft.com/office/drawing/2014/main" id="{51336334-DA63-4BC1-A579-0E61E15CAF72}"/>
              </a:ext>
            </a:extLst>
          </p:cNvPr>
          <p:cNvSpPr/>
          <p:nvPr/>
        </p:nvSpPr>
        <p:spPr>
          <a:xfrm>
            <a:off x="7230950" y="762000"/>
            <a:ext cx="2348938" cy="20574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Customer Relationship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[Add your assumptions here.]</a:t>
            </a:r>
          </a:p>
        </p:txBody>
      </p:sp>
      <p:sp>
        <p:nvSpPr>
          <p:cNvPr id="21" name="Rounded Rectangle 7">
            <a:extLst>
              <a:ext uri="{FF2B5EF4-FFF2-40B4-BE49-F238E27FC236}">
                <a16:creationId xmlns:a16="http://schemas.microsoft.com/office/drawing/2014/main" id="{2FA7E036-1D0B-41A9-BF22-FC38573BD61D}"/>
              </a:ext>
            </a:extLst>
          </p:cNvPr>
          <p:cNvSpPr/>
          <p:nvPr/>
        </p:nvSpPr>
        <p:spPr>
          <a:xfrm>
            <a:off x="7230950" y="2819400"/>
            <a:ext cx="2348938" cy="20574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Channels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[Add your assumptions here.]</a:t>
            </a:r>
          </a:p>
        </p:txBody>
      </p:sp>
      <p:sp>
        <p:nvSpPr>
          <p:cNvPr id="23" name="Rounded Rectangle 8">
            <a:extLst>
              <a:ext uri="{FF2B5EF4-FFF2-40B4-BE49-F238E27FC236}">
                <a16:creationId xmlns:a16="http://schemas.microsoft.com/office/drawing/2014/main" id="{99AE87DA-AFE0-4E5F-AC55-F52F9119C741}"/>
              </a:ext>
            </a:extLst>
          </p:cNvPr>
          <p:cNvSpPr/>
          <p:nvPr/>
        </p:nvSpPr>
        <p:spPr>
          <a:xfrm>
            <a:off x="9579888" y="762000"/>
            <a:ext cx="2348938" cy="41148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Customer Segments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[Add your assumptions here.]</a:t>
            </a:r>
          </a:p>
        </p:txBody>
      </p:sp>
      <p:sp>
        <p:nvSpPr>
          <p:cNvPr id="9" name="Rounded Rectangle 9">
            <a:extLst>
              <a:ext uri="{FF2B5EF4-FFF2-40B4-BE49-F238E27FC236}">
                <a16:creationId xmlns:a16="http://schemas.microsoft.com/office/drawing/2014/main" id="{00DD4D04-2835-4C69-B4E6-DA5B22774B19}"/>
              </a:ext>
            </a:extLst>
          </p:cNvPr>
          <p:cNvSpPr/>
          <p:nvPr/>
        </p:nvSpPr>
        <p:spPr>
          <a:xfrm>
            <a:off x="221243" y="4876801"/>
            <a:ext cx="5853792" cy="17525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Cost Structure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[Add your assumptions here.]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860F453D-2FCC-44A4-B08C-635BEFB21D56}"/>
              </a:ext>
            </a:extLst>
          </p:cNvPr>
          <p:cNvSpPr>
            <a:spLocks/>
          </p:cNvSpPr>
          <p:nvPr/>
        </p:nvSpPr>
        <p:spPr>
          <a:xfrm>
            <a:off x="6075035" y="4876801"/>
            <a:ext cx="5853792" cy="17525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Revenue Streams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[Add your 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assumptions here.]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633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C679AA94041F4BA4494D199A3447AF" ma:contentTypeVersion="13" ma:contentTypeDescription="Create a new document." ma:contentTypeScope="" ma:versionID="97abb28671660b3923b59ef28914b0fa">
  <xsd:schema xmlns:xsd="http://www.w3.org/2001/XMLSchema" xmlns:xs="http://www.w3.org/2001/XMLSchema" xmlns:p="http://schemas.microsoft.com/office/2006/metadata/properties" xmlns:ns2="ff8a4b2e-b0c8-4039-a689-d1a7f36f4382" xmlns:ns3="f716dd8a-49a0-4c40-b209-038e1651b548" targetNamespace="http://schemas.microsoft.com/office/2006/metadata/properties" ma:root="true" ma:fieldsID="4e295b7a5f2f4e3b5edda2fb01eec268" ns2:_="" ns3:_="">
    <xsd:import namespace="ff8a4b2e-b0c8-4039-a689-d1a7f36f4382"/>
    <xsd:import namespace="f716dd8a-49a0-4c40-b209-038e1651b5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8a4b2e-b0c8-4039-a689-d1a7f36f43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19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16dd8a-49a0-4c40-b209-038e1651b54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ff8a4b2e-b0c8-4039-a689-d1a7f36f4382" xsi:nil="true"/>
  </documentManagement>
</p:properties>
</file>

<file path=customXml/itemProps1.xml><?xml version="1.0" encoding="utf-8"?>
<ds:datastoreItem xmlns:ds="http://schemas.openxmlformats.org/officeDocument/2006/customXml" ds:itemID="{A5A1D9F6-F702-4F1D-B4C3-0F0E476596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8a4b2e-b0c8-4039-a689-d1a7f36f4382"/>
    <ds:schemaRef ds:uri="f716dd8a-49a0-4c40-b209-038e1651b5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E82E1A-4C3E-4F8C-9F9E-BC4ABE7904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E2442E-6992-4EDE-A46E-E2BCAB4588CD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ff8a4b2e-b0c8-4039-a689-d1a7f36f4382"/>
    <ds:schemaRef ds:uri="f716dd8a-49a0-4c40-b209-038e1651b548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82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Business Model Canvas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 400 Business Model Canvas Template</dc:title>
  <dc:creator>Vineetha P</dc:creator>
  <cp:lastModifiedBy>Croasdale, Bridget</cp:lastModifiedBy>
  <cp:revision>9</cp:revision>
  <dcterms:created xsi:type="dcterms:W3CDTF">2020-08-03T17:47:31Z</dcterms:created>
  <dcterms:modified xsi:type="dcterms:W3CDTF">2024-06-06T20:00:24Z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0x0101003FC679AA94041F4BA4494D199A3447AF</vt:lpwstr>
  </property>
  <property fmtid="{D5CDD505-2E9C-101B-9397-08002B2CF9AE}" pid="3" name="Order">
    <vt:r8>8909000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</Properties>
</file>